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58" r:id="rId5"/>
    <p:sldId id="266" r:id="rId6"/>
    <p:sldId id="267" r:id="rId7"/>
    <p:sldId id="260" r:id="rId8"/>
    <p:sldId id="275" r:id="rId9"/>
    <p:sldId id="276" r:id="rId10"/>
    <p:sldId id="269" r:id="rId11"/>
    <p:sldId id="270" r:id="rId12"/>
    <p:sldId id="271" r:id="rId13"/>
    <p:sldId id="273" r:id="rId14"/>
    <p:sldId id="277" r:id="rId15"/>
    <p:sldId id="274" r:id="rId16"/>
    <p:sldId id="262" r:id="rId17"/>
    <p:sldId id="278" r:id="rId18"/>
    <p:sldId id="279" r:id="rId19"/>
    <p:sldId id="280" r:id="rId20"/>
    <p:sldId id="282" r:id="rId21"/>
    <p:sldId id="283" r:id="rId22"/>
    <p:sldId id="287" r:id="rId23"/>
    <p:sldId id="285" r:id="rId24"/>
    <p:sldId id="286" r:id="rId25"/>
    <p:sldId id="264" r:id="rId26"/>
    <p:sldId id="265" r:id="rId27"/>
    <p:sldId id="292" r:id="rId28"/>
    <p:sldId id="293" r:id="rId29"/>
    <p:sldId id="294" r:id="rId30"/>
    <p:sldId id="291" r:id="rId31"/>
  </p:sldIdLst>
  <p:sldSz cx="12192000" cy="6858000"/>
  <p:notesSz cx="9774238" cy="67246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" y="1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0B04C-90A8-4938-AB27-1ED7338E1FF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BFF3C0-06DE-488F-A76F-70B97C3BC680}">
      <dgm:prSet phldrT="[Testo]" custT="1"/>
      <dgm:spPr/>
      <dgm:t>
        <a:bodyPr/>
        <a:lstStyle/>
        <a:p>
          <a:r>
            <a:rPr lang="it-IT" sz="4800" dirty="0"/>
            <a:t>I temi:</a:t>
          </a:r>
        </a:p>
      </dgm:t>
    </dgm:pt>
    <dgm:pt modelId="{18FB87D5-BEEE-45A3-9AAC-446E6D35E009}" type="parTrans" cxnId="{73D9BD9F-5112-478A-ACF8-80F106C80FE5}">
      <dgm:prSet/>
      <dgm:spPr/>
      <dgm:t>
        <a:bodyPr/>
        <a:lstStyle/>
        <a:p>
          <a:endParaRPr lang="it-IT"/>
        </a:p>
      </dgm:t>
    </dgm:pt>
    <dgm:pt modelId="{A952C4A5-9604-4BA0-BCAE-9F4132A52B81}" type="sibTrans" cxnId="{73D9BD9F-5112-478A-ACF8-80F106C80FE5}">
      <dgm:prSet/>
      <dgm:spPr/>
      <dgm:t>
        <a:bodyPr/>
        <a:lstStyle/>
        <a:p>
          <a:endParaRPr lang="it-IT"/>
        </a:p>
      </dgm:t>
    </dgm:pt>
    <dgm:pt modelId="{004E43C3-DD24-4BB0-A9A1-A310CDF5FDB7}">
      <dgm:prSet phldrT="[Testo]"/>
      <dgm:spPr/>
      <dgm:t>
        <a:bodyPr/>
        <a:lstStyle/>
        <a:p>
          <a:r>
            <a:rPr lang="it-IT" dirty="0"/>
            <a:t>Presentazione della strategia Farm to </a:t>
          </a:r>
          <a:r>
            <a:rPr lang="it-IT" dirty="0" err="1"/>
            <a:t>Fork</a:t>
          </a:r>
          <a:endParaRPr lang="it-IT" dirty="0"/>
        </a:p>
      </dgm:t>
    </dgm:pt>
    <dgm:pt modelId="{61DF825E-E474-4A54-89B9-06CA25D00CF2}" type="parTrans" cxnId="{F8661F75-0602-4853-87DA-6EA7FB8845BB}">
      <dgm:prSet/>
      <dgm:spPr/>
      <dgm:t>
        <a:bodyPr/>
        <a:lstStyle/>
        <a:p>
          <a:endParaRPr lang="it-IT"/>
        </a:p>
      </dgm:t>
    </dgm:pt>
    <dgm:pt modelId="{5B6CEAF3-105A-4ED4-961B-65594965C334}" type="sibTrans" cxnId="{F8661F75-0602-4853-87DA-6EA7FB8845BB}">
      <dgm:prSet/>
      <dgm:spPr/>
      <dgm:t>
        <a:bodyPr/>
        <a:lstStyle/>
        <a:p>
          <a:endParaRPr lang="it-IT"/>
        </a:p>
      </dgm:t>
    </dgm:pt>
    <dgm:pt modelId="{BE2C99E0-78E9-420C-B33B-EEF5C7B7EF91}">
      <dgm:prSet phldrT="[Testo]"/>
      <dgm:spPr/>
      <dgm:t>
        <a:bodyPr/>
        <a:lstStyle/>
        <a:p>
          <a:r>
            <a:rPr lang="it-IT" dirty="0"/>
            <a:t>Alcune questioni in tema di sostenibilità</a:t>
          </a:r>
        </a:p>
      </dgm:t>
    </dgm:pt>
    <dgm:pt modelId="{A1668FDC-1536-49D3-8BC7-25999EA3F8C1}" type="parTrans" cxnId="{06CACD03-401C-4F34-8FF4-D034B78A0D5E}">
      <dgm:prSet/>
      <dgm:spPr/>
      <dgm:t>
        <a:bodyPr/>
        <a:lstStyle/>
        <a:p>
          <a:endParaRPr lang="it-IT"/>
        </a:p>
      </dgm:t>
    </dgm:pt>
    <dgm:pt modelId="{C43FA758-0FA2-446D-A06C-86C826499288}" type="sibTrans" cxnId="{06CACD03-401C-4F34-8FF4-D034B78A0D5E}">
      <dgm:prSet/>
      <dgm:spPr/>
      <dgm:t>
        <a:bodyPr/>
        <a:lstStyle/>
        <a:p>
          <a:endParaRPr lang="it-IT"/>
        </a:p>
      </dgm:t>
    </dgm:pt>
    <dgm:pt modelId="{2698CD91-5B48-48EF-8E11-8D05193ECE6D}">
      <dgm:prSet phldrT="[Testo]"/>
      <dgm:spPr/>
      <dgm:t>
        <a:bodyPr/>
        <a:lstStyle/>
        <a:p>
          <a:r>
            <a:rPr lang="it-IT" dirty="0"/>
            <a:t>La nuova PAC</a:t>
          </a:r>
        </a:p>
      </dgm:t>
    </dgm:pt>
    <dgm:pt modelId="{F878A285-315D-4257-88C3-E7C9DE346828}" type="parTrans" cxnId="{8CAE0863-B7AD-4707-A160-CB07E89E83C2}">
      <dgm:prSet/>
      <dgm:spPr/>
      <dgm:t>
        <a:bodyPr/>
        <a:lstStyle/>
        <a:p>
          <a:endParaRPr lang="it-IT"/>
        </a:p>
      </dgm:t>
    </dgm:pt>
    <dgm:pt modelId="{90D7DF8D-6EAE-44AE-9E69-5EFA45F2F29F}" type="sibTrans" cxnId="{8CAE0863-B7AD-4707-A160-CB07E89E83C2}">
      <dgm:prSet/>
      <dgm:spPr/>
      <dgm:t>
        <a:bodyPr/>
        <a:lstStyle/>
        <a:p>
          <a:endParaRPr lang="it-IT"/>
        </a:p>
      </dgm:t>
    </dgm:pt>
    <dgm:pt modelId="{931DB2C0-17F3-4069-8D81-6F561CB5B010}">
      <dgm:prSet phldrT="[Testo]"/>
      <dgm:spPr/>
      <dgm:t>
        <a:bodyPr/>
        <a:lstStyle/>
        <a:p>
          <a:r>
            <a:rPr lang="it-IT" dirty="0"/>
            <a:t>Criticità e rischi del nuovo corso</a:t>
          </a:r>
        </a:p>
      </dgm:t>
    </dgm:pt>
    <dgm:pt modelId="{FC72CB02-2E19-43DB-83E1-A3AECC56FFC3}" type="parTrans" cxnId="{2E99BE05-B19F-4E41-A61E-DDE98AAC9639}">
      <dgm:prSet/>
      <dgm:spPr/>
      <dgm:t>
        <a:bodyPr/>
        <a:lstStyle/>
        <a:p>
          <a:endParaRPr lang="it-IT"/>
        </a:p>
      </dgm:t>
    </dgm:pt>
    <dgm:pt modelId="{10A6E72A-BCF9-42F2-AAF0-681EBE75C859}" type="sibTrans" cxnId="{2E99BE05-B19F-4E41-A61E-DDE98AAC9639}">
      <dgm:prSet/>
      <dgm:spPr/>
      <dgm:t>
        <a:bodyPr/>
        <a:lstStyle/>
        <a:p>
          <a:endParaRPr lang="it-IT"/>
        </a:p>
      </dgm:t>
    </dgm:pt>
    <dgm:pt modelId="{9DF533F6-B2FA-420B-98AE-204836B29C6A}" type="pres">
      <dgm:prSet presAssocID="{01E0B04C-90A8-4938-AB27-1ED7338E1FF6}" presName="vert0" presStyleCnt="0">
        <dgm:presLayoutVars>
          <dgm:dir/>
          <dgm:animOne val="branch"/>
          <dgm:animLvl val="lvl"/>
        </dgm:presLayoutVars>
      </dgm:prSet>
      <dgm:spPr/>
    </dgm:pt>
    <dgm:pt modelId="{E76FEE50-DF6B-4260-8830-E53DE0E90C23}" type="pres">
      <dgm:prSet presAssocID="{84BFF3C0-06DE-488F-A76F-70B97C3BC680}" presName="thickLine" presStyleLbl="alignNode1" presStyleIdx="0" presStyleCnt="1"/>
      <dgm:spPr/>
    </dgm:pt>
    <dgm:pt modelId="{CD5813BB-A709-4F4B-9807-FBD58ED0D0A4}" type="pres">
      <dgm:prSet presAssocID="{84BFF3C0-06DE-488F-A76F-70B97C3BC680}" presName="horz1" presStyleCnt="0"/>
      <dgm:spPr/>
    </dgm:pt>
    <dgm:pt modelId="{1940E937-4C85-4F71-BFD1-47494E19CC68}" type="pres">
      <dgm:prSet presAssocID="{84BFF3C0-06DE-488F-A76F-70B97C3BC680}" presName="tx1" presStyleLbl="revTx" presStyleIdx="0" presStyleCnt="5"/>
      <dgm:spPr/>
    </dgm:pt>
    <dgm:pt modelId="{DCA0F7E0-7715-431C-AA59-59D1190D3364}" type="pres">
      <dgm:prSet presAssocID="{84BFF3C0-06DE-488F-A76F-70B97C3BC680}" presName="vert1" presStyleCnt="0"/>
      <dgm:spPr/>
    </dgm:pt>
    <dgm:pt modelId="{00E65BAC-4BB0-405E-B1D5-31C7D916CD16}" type="pres">
      <dgm:prSet presAssocID="{004E43C3-DD24-4BB0-A9A1-A310CDF5FDB7}" presName="vertSpace2a" presStyleCnt="0"/>
      <dgm:spPr/>
    </dgm:pt>
    <dgm:pt modelId="{E72C61F3-1EB7-4E31-9AEF-AE7DEC9282BB}" type="pres">
      <dgm:prSet presAssocID="{004E43C3-DD24-4BB0-A9A1-A310CDF5FDB7}" presName="horz2" presStyleCnt="0"/>
      <dgm:spPr/>
    </dgm:pt>
    <dgm:pt modelId="{41850628-5822-4BE2-A69D-EC992C535FCF}" type="pres">
      <dgm:prSet presAssocID="{004E43C3-DD24-4BB0-A9A1-A310CDF5FDB7}" presName="horzSpace2" presStyleCnt="0"/>
      <dgm:spPr/>
    </dgm:pt>
    <dgm:pt modelId="{7AC67613-FF93-4766-9220-77661CEA9626}" type="pres">
      <dgm:prSet presAssocID="{004E43C3-DD24-4BB0-A9A1-A310CDF5FDB7}" presName="tx2" presStyleLbl="revTx" presStyleIdx="1" presStyleCnt="5"/>
      <dgm:spPr/>
    </dgm:pt>
    <dgm:pt modelId="{685A657E-A3C5-4918-B1D2-A61BD848A6B8}" type="pres">
      <dgm:prSet presAssocID="{004E43C3-DD24-4BB0-A9A1-A310CDF5FDB7}" presName="vert2" presStyleCnt="0"/>
      <dgm:spPr/>
    </dgm:pt>
    <dgm:pt modelId="{7546BF29-60E4-41D7-B2BC-A8E5A368904C}" type="pres">
      <dgm:prSet presAssocID="{004E43C3-DD24-4BB0-A9A1-A310CDF5FDB7}" presName="thinLine2b" presStyleLbl="callout" presStyleIdx="0" presStyleCnt="4"/>
      <dgm:spPr/>
    </dgm:pt>
    <dgm:pt modelId="{3BFF61BC-43F7-4ECA-BCB1-BFB72DFB38E8}" type="pres">
      <dgm:prSet presAssocID="{004E43C3-DD24-4BB0-A9A1-A310CDF5FDB7}" presName="vertSpace2b" presStyleCnt="0"/>
      <dgm:spPr/>
    </dgm:pt>
    <dgm:pt modelId="{4BE6E7A1-9517-4564-A1B4-7F7531C1D6B2}" type="pres">
      <dgm:prSet presAssocID="{BE2C99E0-78E9-420C-B33B-EEF5C7B7EF91}" presName="horz2" presStyleCnt="0"/>
      <dgm:spPr/>
    </dgm:pt>
    <dgm:pt modelId="{43E509BD-0FB0-403B-9294-C7FE096CA207}" type="pres">
      <dgm:prSet presAssocID="{BE2C99E0-78E9-420C-B33B-EEF5C7B7EF91}" presName="horzSpace2" presStyleCnt="0"/>
      <dgm:spPr/>
    </dgm:pt>
    <dgm:pt modelId="{E8919795-8538-4401-81C6-CC4F2322B191}" type="pres">
      <dgm:prSet presAssocID="{BE2C99E0-78E9-420C-B33B-EEF5C7B7EF91}" presName="tx2" presStyleLbl="revTx" presStyleIdx="2" presStyleCnt="5"/>
      <dgm:spPr/>
    </dgm:pt>
    <dgm:pt modelId="{1F268808-99CE-4969-BFE3-5893AD07ADB8}" type="pres">
      <dgm:prSet presAssocID="{BE2C99E0-78E9-420C-B33B-EEF5C7B7EF91}" presName="vert2" presStyleCnt="0"/>
      <dgm:spPr/>
    </dgm:pt>
    <dgm:pt modelId="{E1605AEB-F6AE-48F4-B119-792843D6DE9C}" type="pres">
      <dgm:prSet presAssocID="{BE2C99E0-78E9-420C-B33B-EEF5C7B7EF91}" presName="thinLine2b" presStyleLbl="callout" presStyleIdx="1" presStyleCnt="4"/>
      <dgm:spPr/>
    </dgm:pt>
    <dgm:pt modelId="{ACE6B992-EE15-4396-8924-FA5C88D71C6B}" type="pres">
      <dgm:prSet presAssocID="{BE2C99E0-78E9-420C-B33B-EEF5C7B7EF91}" presName="vertSpace2b" presStyleCnt="0"/>
      <dgm:spPr/>
    </dgm:pt>
    <dgm:pt modelId="{A06193D4-0F95-4524-8070-A1A76D2CB013}" type="pres">
      <dgm:prSet presAssocID="{2698CD91-5B48-48EF-8E11-8D05193ECE6D}" presName="horz2" presStyleCnt="0"/>
      <dgm:spPr/>
    </dgm:pt>
    <dgm:pt modelId="{D8112E89-E2AD-447B-9C1A-8B854C2AB3E9}" type="pres">
      <dgm:prSet presAssocID="{2698CD91-5B48-48EF-8E11-8D05193ECE6D}" presName="horzSpace2" presStyleCnt="0"/>
      <dgm:spPr/>
    </dgm:pt>
    <dgm:pt modelId="{5018B31C-3457-4763-8986-0F895B674539}" type="pres">
      <dgm:prSet presAssocID="{2698CD91-5B48-48EF-8E11-8D05193ECE6D}" presName="tx2" presStyleLbl="revTx" presStyleIdx="3" presStyleCnt="5"/>
      <dgm:spPr/>
    </dgm:pt>
    <dgm:pt modelId="{F4532977-1229-4002-A5E2-1BF1D6F3565A}" type="pres">
      <dgm:prSet presAssocID="{2698CD91-5B48-48EF-8E11-8D05193ECE6D}" presName="vert2" presStyleCnt="0"/>
      <dgm:spPr/>
    </dgm:pt>
    <dgm:pt modelId="{F549AF63-E460-463B-9ECC-D39FBC5F0F0D}" type="pres">
      <dgm:prSet presAssocID="{2698CD91-5B48-48EF-8E11-8D05193ECE6D}" presName="thinLine2b" presStyleLbl="callout" presStyleIdx="2" presStyleCnt="4"/>
      <dgm:spPr/>
    </dgm:pt>
    <dgm:pt modelId="{F857F165-B5E1-4C3F-B1B4-5E41A1C797D4}" type="pres">
      <dgm:prSet presAssocID="{2698CD91-5B48-48EF-8E11-8D05193ECE6D}" presName="vertSpace2b" presStyleCnt="0"/>
      <dgm:spPr/>
    </dgm:pt>
    <dgm:pt modelId="{C466C40B-B5FC-4020-AC6C-8F3FC30D1103}" type="pres">
      <dgm:prSet presAssocID="{931DB2C0-17F3-4069-8D81-6F561CB5B010}" presName="horz2" presStyleCnt="0"/>
      <dgm:spPr/>
    </dgm:pt>
    <dgm:pt modelId="{36EDB52A-4872-469D-B645-DF9DCF8CC1AD}" type="pres">
      <dgm:prSet presAssocID="{931DB2C0-17F3-4069-8D81-6F561CB5B010}" presName="horzSpace2" presStyleCnt="0"/>
      <dgm:spPr/>
    </dgm:pt>
    <dgm:pt modelId="{7F115521-7747-48D6-B30F-9501D4F56CDF}" type="pres">
      <dgm:prSet presAssocID="{931DB2C0-17F3-4069-8D81-6F561CB5B010}" presName="tx2" presStyleLbl="revTx" presStyleIdx="4" presStyleCnt="5"/>
      <dgm:spPr/>
    </dgm:pt>
    <dgm:pt modelId="{60867A1B-8273-43D1-BC28-722BF0CC3E39}" type="pres">
      <dgm:prSet presAssocID="{931DB2C0-17F3-4069-8D81-6F561CB5B010}" presName="vert2" presStyleCnt="0"/>
      <dgm:spPr/>
    </dgm:pt>
    <dgm:pt modelId="{DD1B44A8-C7A6-47EE-9F11-95C39BE4FBA6}" type="pres">
      <dgm:prSet presAssocID="{931DB2C0-17F3-4069-8D81-6F561CB5B010}" presName="thinLine2b" presStyleLbl="callout" presStyleIdx="3" presStyleCnt="4"/>
      <dgm:spPr/>
    </dgm:pt>
    <dgm:pt modelId="{965E6D87-CA88-4C50-910B-2610ED1BB1E7}" type="pres">
      <dgm:prSet presAssocID="{931DB2C0-17F3-4069-8D81-6F561CB5B010}" presName="vertSpace2b" presStyleCnt="0"/>
      <dgm:spPr/>
    </dgm:pt>
  </dgm:ptLst>
  <dgm:cxnLst>
    <dgm:cxn modelId="{06CACD03-401C-4F34-8FF4-D034B78A0D5E}" srcId="{84BFF3C0-06DE-488F-A76F-70B97C3BC680}" destId="{BE2C99E0-78E9-420C-B33B-EEF5C7B7EF91}" srcOrd="1" destOrd="0" parTransId="{A1668FDC-1536-49D3-8BC7-25999EA3F8C1}" sibTransId="{C43FA758-0FA2-446D-A06C-86C826499288}"/>
    <dgm:cxn modelId="{2E99BE05-B19F-4E41-A61E-DDE98AAC9639}" srcId="{84BFF3C0-06DE-488F-A76F-70B97C3BC680}" destId="{931DB2C0-17F3-4069-8D81-6F561CB5B010}" srcOrd="3" destOrd="0" parTransId="{FC72CB02-2E19-43DB-83E1-A3AECC56FFC3}" sibTransId="{10A6E72A-BCF9-42F2-AAF0-681EBE75C859}"/>
    <dgm:cxn modelId="{1D514C1D-CAE5-48BE-BCD5-112D64110C6D}" type="presOf" srcId="{2698CD91-5B48-48EF-8E11-8D05193ECE6D}" destId="{5018B31C-3457-4763-8986-0F895B674539}" srcOrd="0" destOrd="0" presId="urn:microsoft.com/office/officeart/2008/layout/LinedList"/>
    <dgm:cxn modelId="{8CAE0863-B7AD-4707-A160-CB07E89E83C2}" srcId="{84BFF3C0-06DE-488F-A76F-70B97C3BC680}" destId="{2698CD91-5B48-48EF-8E11-8D05193ECE6D}" srcOrd="2" destOrd="0" parTransId="{F878A285-315D-4257-88C3-E7C9DE346828}" sibTransId="{90D7DF8D-6EAE-44AE-9E69-5EFA45F2F29F}"/>
    <dgm:cxn modelId="{F8661F75-0602-4853-87DA-6EA7FB8845BB}" srcId="{84BFF3C0-06DE-488F-A76F-70B97C3BC680}" destId="{004E43C3-DD24-4BB0-A9A1-A310CDF5FDB7}" srcOrd="0" destOrd="0" parTransId="{61DF825E-E474-4A54-89B9-06CA25D00CF2}" sibTransId="{5B6CEAF3-105A-4ED4-961B-65594965C334}"/>
    <dgm:cxn modelId="{F7953985-C766-47A8-95FB-C5F088F0530A}" type="presOf" srcId="{01E0B04C-90A8-4938-AB27-1ED7338E1FF6}" destId="{9DF533F6-B2FA-420B-98AE-204836B29C6A}" srcOrd="0" destOrd="0" presId="urn:microsoft.com/office/officeart/2008/layout/LinedList"/>
    <dgm:cxn modelId="{73D9BD9F-5112-478A-ACF8-80F106C80FE5}" srcId="{01E0B04C-90A8-4938-AB27-1ED7338E1FF6}" destId="{84BFF3C0-06DE-488F-A76F-70B97C3BC680}" srcOrd="0" destOrd="0" parTransId="{18FB87D5-BEEE-45A3-9AAC-446E6D35E009}" sibTransId="{A952C4A5-9604-4BA0-BCAE-9F4132A52B81}"/>
    <dgm:cxn modelId="{F0F24DCC-EA62-4ECD-9F42-C676B4E2CCEF}" type="presOf" srcId="{84BFF3C0-06DE-488F-A76F-70B97C3BC680}" destId="{1940E937-4C85-4F71-BFD1-47494E19CC68}" srcOrd="0" destOrd="0" presId="urn:microsoft.com/office/officeart/2008/layout/LinedList"/>
    <dgm:cxn modelId="{EF0FA9CC-45EC-4254-8B49-BCED7C7A110E}" type="presOf" srcId="{004E43C3-DD24-4BB0-A9A1-A310CDF5FDB7}" destId="{7AC67613-FF93-4766-9220-77661CEA9626}" srcOrd="0" destOrd="0" presId="urn:microsoft.com/office/officeart/2008/layout/LinedList"/>
    <dgm:cxn modelId="{CC140DDB-10D5-4A86-823E-8808A41DC8D8}" type="presOf" srcId="{931DB2C0-17F3-4069-8D81-6F561CB5B010}" destId="{7F115521-7747-48D6-B30F-9501D4F56CDF}" srcOrd="0" destOrd="0" presId="urn:microsoft.com/office/officeart/2008/layout/LinedList"/>
    <dgm:cxn modelId="{D8C8D5ED-F19E-4B98-8D32-7FE3D8B6474E}" type="presOf" srcId="{BE2C99E0-78E9-420C-B33B-EEF5C7B7EF91}" destId="{E8919795-8538-4401-81C6-CC4F2322B191}" srcOrd="0" destOrd="0" presId="urn:microsoft.com/office/officeart/2008/layout/LinedList"/>
    <dgm:cxn modelId="{9A199735-A247-452A-B3A9-7435EFB547E9}" type="presParOf" srcId="{9DF533F6-B2FA-420B-98AE-204836B29C6A}" destId="{E76FEE50-DF6B-4260-8830-E53DE0E90C23}" srcOrd="0" destOrd="0" presId="urn:microsoft.com/office/officeart/2008/layout/LinedList"/>
    <dgm:cxn modelId="{A2B0C5BE-5749-4177-8E88-B40A3BFFFE51}" type="presParOf" srcId="{9DF533F6-B2FA-420B-98AE-204836B29C6A}" destId="{CD5813BB-A709-4F4B-9807-FBD58ED0D0A4}" srcOrd="1" destOrd="0" presId="urn:microsoft.com/office/officeart/2008/layout/LinedList"/>
    <dgm:cxn modelId="{1620F8FE-21D6-4653-B4A0-7F847CD3E9EB}" type="presParOf" srcId="{CD5813BB-A709-4F4B-9807-FBD58ED0D0A4}" destId="{1940E937-4C85-4F71-BFD1-47494E19CC68}" srcOrd="0" destOrd="0" presId="urn:microsoft.com/office/officeart/2008/layout/LinedList"/>
    <dgm:cxn modelId="{1975285B-4EFF-4C29-A915-6AA3C7241E61}" type="presParOf" srcId="{CD5813BB-A709-4F4B-9807-FBD58ED0D0A4}" destId="{DCA0F7E0-7715-431C-AA59-59D1190D3364}" srcOrd="1" destOrd="0" presId="urn:microsoft.com/office/officeart/2008/layout/LinedList"/>
    <dgm:cxn modelId="{29174B0B-8F74-481F-BD97-17B9EE03A47C}" type="presParOf" srcId="{DCA0F7E0-7715-431C-AA59-59D1190D3364}" destId="{00E65BAC-4BB0-405E-B1D5-31C7D916CD16}" srcOrd="0" destOrd="0" presId="urn:microsoft.com/office/officeart/2008/layout/LinedList"/>
    <dgm:cxn modelId="{DBC695B0-AFE3-4BEF-A671-CDDE7F1767CE}" type="presParOf" srcId="{DCA0F7E0-7715-431C-AA59-59D1190D3364}" destId="{E72C61F3-1EB7-4E31-9AEF-AE7DEC9282BB}" srcOrd="1" destOrd="0" presId="urn:microsoft.com/office/officeart/2008/layout/LinedList"/>
    <dgm:cxn modelId="{FB49B0BD-61F7-4D8E-B4B8-92B62BC55EF2}" type="presParOf" srcId="{E72C61F3-1EB7-4E31-9AEF-AE7DEC9282BB}" destId="{41850628-5822-4BE2-A69D-EC992C535FCF}" srcOrd="0" destOrd="0" presId="urn:microsoft.com/office/officeart/2008/layout/LinedList"/>
    <dgm:cxn modelId="{EEF5C7EE-45FB-4BBC-8D16-C9B60489879D}" type="presParOf" srcId="{E72C61F3-1EB7-4E31-9AEF-AE7DEC9282BB}" destId="{7AC67613-FF93-4766-9220-77661CEA9626}" srcOrd="1" destOrd="0" presId="urn:microsoft.com/office/officeart/2008/layout/LinedList"/>
    <dgm:cxn modelId="{308979E1-EA64-4933-978A-D2758F1BBDE6}" type="presParOf" srcId="{E72C61F3-1EB7-4E31-9AEF-AE7DEC9282BB}" destId="{685A657E-A3C5-4918-B1D2-A61BD848A6B8}" srcOrd="2" destOrd="0" presId="urn:microsoft.com/office/officeart/2008/layout/LinedList"/>
    <dgm:cxn modelId="{85006F72-4BEB-4D10-BE39-13ABF90D4A24}" type="presParOf" srcId="{DCA0F7E0-7715-431C-AA59-59D1190D3364}" destId="{7546BF29-60E4-41D7-B2BC-A8E5A368904C}" srcOrd="2" destOrd="0" presId="urn:microsoft.com/office/officeart/2008/layout/LinedList"/>
    <dgm:cxn modelId="{C12F0B5E-89CB-4C46-BF51-F4A5569F8F13}" type="presParOf" srcId="{DCA0F7E0-7715-431C-AA59-59D1190D3364}" destId="{3BFF61BC-43F7-4ECA-BCB1-BFB72DFB38E8}" srcOrd="3" destOrd="0" presId="urn:microsoft.com/office/officeart/2008/layout/LinedList"/>
    <dgm:cxn modelId="{800DD2BE-3824-4F7A-97B1-82137B432540}" type="presParOf" srcId="{DCA0F7E0-7715-431C-AA59-59D1190D3364}" destId="{4BE6E7A1-9517-4564-A1B4-7F7531C1D6B2}" srcOrd="4" destOrd="0" presId="urn:microsoft.com/office/officeart/2008/layout/LinedList"/>
    <dgm:cxn modelId="{C8C87976-E3A5-4838-83D2-60C2DB0D2819}" type="presParOf" srcId="{4BE6E7A1-9517-4564-A1B4-7F7531C1D6B2}" destId="{43E509BD-0FB0-403B-9294-C7FE096CA207}" srcOrd="0" destOrd="0" presId="urn:microsoft.com/office/officeart/2008/layout/LinedList"/>
    <dgm:cxn modelId="{6F049826-27F3-429D-BBC7-69D001DAF64D}" type="presParOf" srcId="{4BE6E7A1-9517-4564-A1B4-7F7531C1D6B2}" destId="{E8919795-8538-4401-81C6-CC4F2322B191}" srcOrd="1" destOrd="0" presId="urn:microsoft.com/office/officeart/2008/layout/LinedList"/>
    <dgm:cxn modelId="{F83F54C7-0AEA-4276-88A7-7390F07822DD}" type="presParOf" srcId="{4BE6E7A1-9517-4564-A1B4-7F7531C1D6B2}" destId="{1F268808-99CE-4969-BFE3-5893AD07ADB8}" srcOrd="2" destOrd="0" presId="urn:microsoft.com/office/officeart/2008/layout/LinedList"/>
    <dgm:cxn modelId="{1BDDDB01-1B45-4B62-B43B-447DB687AF69}" type="presParOf" srcId="{DCA0F7E0-7715-431C-AA59-59D1190D3364}" destId="{E1605AEB-F6AE-48F4-B119-792843D6DE9C}" srcOrd="5" destOrd="0" presId="urn:microsoft.com/office/officeart/2008/layout/LinedList"/>
    <dgm:cxn modelId="{8DD375C2-F7A5-4F2F-AB99-8196CABAA5EA}" type="presParOf" srcId="{DCA0F7E0-7715-431C-AA59-59D1190D3364}" destId="{ACE6B992-EE15-4396-8924-FA5C88D71C6B}" srcOrd="6" destOrd="0" presId="urn:microsoft.com/office/officeart/2008/layout/LinedList"/>
    <dgm:cxn modelId="{D5BE8B5E-5FD8-48D3-9583-88D48BDCFAC6}" type="presParOf" srcId="{DCA0F7E0-7715-431C-AA59-59D1190D3364}" destId="{A06193D4-0F95-4524-8070-A1A76D2CB013}" srcOrd="7" destOrd="0" presId="urn:microsoft.com/office/officeart/2008/layout/LinedList"/>
    <dgm:cxn modelId="{A5460263-6CAA-4A94-AE7F-E8B6E23D18E1}" type="presParOf" srcId="{A06193D4-0F95-4524-8070-A1A76D2CB013}" destId="{D8112E89-E2AD-447B-9C1A-8B854C2AB3E9}" srcOrd="0" destOrd="0" presId="urn:microsoft.com/office/officeart/2008/layout/LinedList"/>
    <dgm:cxn modelId="{DF6A0CFC-5F3B-4746-8967-7B8C1184EE02}" type="presParOf" srcId="{A06193D4-0F95-4524-8070-A1A76D2CB013}" destId="{5018B31C-3457-4763-8986-0F895B674539}" srcOrd="1" destOrd="0" presId="urn:microsoft.com/office/officeart/2008/layout/LinedList"/>
    <dgm:cxn modelId="{3CEEF98D-FD7D-4953-8FBE-B23D5A5654B5}" type="presParOf" srcId="{A06193D4-0F95-4524-8070-A1A76D2CB013}" destId="{F4532977-1229-4002-A5E2-1BF1D6F3565A}" srcOrd="2" destOrd="0" presId="urn:microsoft.com/office/officeart/2008/layout/LinedList"/>
    <dgm:cxn modelId="{B6C832A0-D220-4513-B337-1D0052B877B4}" type="presParOf" srcId="{DCA0F7E0-7715-431C-AA59-59D1190D3364}" destId="{F549AF63-E460-463B-9ECC-D39FBC5F0F0D}" srcOrd="8" destOrd="0" presId="urn:microsoft.com/office/officeart/2008/layout/LinedList"/>
    <dgm:cxn modelId="{6C09FAC2-22DB-4389-BCDC-EC87F2691C93}" type="presParOf" srcId="{DCA0F7E0-7715-431C-AA59-59D1190D3364}" destId="{F857F165-B5E1-4C3F-B1B4-5E41A1C797D4}" srcOrd="9" destOrd="0" presId="urn:microsoft.com/office/officeart/2008/layout/LinedList"/>
    <dgm:cxn modelId="{F8AC4B6B-9EDE-43FE-8FFD-C661475FA18E}" type="presParOf" srcId="{DCA0F7E0-7715-431C-AA59-59D1190D3364}" destId="{C466C40B-B5FC-4020-AC6C-8F3FC30D1103}" srcOrd="10" destOrd="0" presId="urn:microsoft.com/office/officeart/2008/layout/LinedList"/>
    <dgm:cxn modelId="{B5CDD987-B306-4CE7-A27C-E35B2FAB32D8}" type="presParOf" srcId="{C466C40B-B5FC-4020-AC6C-8F3FC30D1103}" destId="{36EDB52A-4872-469D-B645-DF9DCF8CC1AD}" srcOrd="0" destOrd="0" presId="urn:microsoft.com/office/officeart/2008/layout/LinedList"/>
    <dgm:cxn modelId="{2A38F173-95C3-42A2-AEB8-AD452F841453}" type="presParOf" srcId="{C466C40B-B5FC-4020-AC6C-8F3FC30D1103}" destId="{7F115521-7747-48D6-B30F-9501D4F56CDF}" srcOrd="1" destOrd="0" presId="urn:microsoft.com/office/officeart/2008/layout/LinedList"/>
    <dgm:cxn modelId="{CD8E7A8B-D94F-47E2-B1A6-2F5AABC53A5A}" type="presParOf" srcId="{C466C40B-B5FC-4020-AC6C-8F3FC30D1103}" destId="{60867A1B-8273-43D1-BC28-722BF0CC3E39}" srcOrd="2" destOrd="0" presId="urn:microsoft.com/office/officeart/2008/layout/LinedList"/>
    <dgm:cxn modelId="{70D12D23-7BB8-4811-98DF-14C0F0876A1C}" type="presParOf" srcId="{DCA0F7E0-7715-431C-AA59-59D1190D3364}" destId="{DD1B44A8-C7A6-47EE-9F11-95C39BE4FBA6}" srcOrd="11" destOrd="0" presId="urn:microsoft.com/office/officeart/2008/layout/LinedList"/>
    <dgm:cxn modelId="{01B2F271-83F6-4972-A117-675C500B5DA9}" type="presParOf" srcId="{DCA0F7E0-7715-431C-AA59-59D1190D3364}" destId="{965E6D87-CA88-4C50-910B-2610ED1BB1E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C5AE14-6361-47D0-80FE-02BF00E8E19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8667C36-CCCF-4864-B55C-2468943082D0}">
      <dgm:prSet phldrT="[Testo]" custT="1"/>
      <dgm:spPr/>
      <dgm:t>
        <a:bodyPr/>
        <a:lstStyle/>
        <a:p>
          <a:r>
            <a:rPr lang="it-IT" sz="2400" dirty="0"/>
            <a:t>Una serie di strumenti utili a promuovere la sostenibilità nelle sue tre componenti:</a:t>
          </a:r>
        </a:p>
      </dgm:t>
    </dgm:pt>
    <dgm:pt modelId="{189CFEE2-96D0-44EE-8AEC-3F99768BB1F8}" type="parTrans" cxnId="{9B5F4345-6F13-42A7-9464-29FEF50F30E3}">
      <dgm:prSet/>
      <dgm:spPr/>
      <dgm:t>
        <a:bodyPr/>
        <a:lstStyle/>
        <a:p>
          <a:endParaRPr lang="it-IT"/>
        </a:p>
      </dgm:t>
    </dgm:pt>
    <dgm:pt modelId="{100FA968-962D-433D-880B-78E1E0A579E0}" type="sibTrans" cxnId="{9B5F4345-6F13-42A7-9464-29FEF50F30E3}">
      <dgm:prSet/>
      <dgm:spPr/>
      <dgm:t>
        <a:bodyPr/>
        <a:lstStyle/>
        <a:p>
          <a:endParaRPr lang="it-IT"/>
        </a:p>
      </dgm:t>
    </dgm:pt>
    <dgm:pt modelId="{16AF50A6-4916-4F52-8992-E0D0322F92A2}">
      <dgm:prSet phldrT="[Testo]" custT="1"/>
      <dgm:spPr/>
      <dgm:t>
        <a:bodyPr/>
        <a:lstStyle/>
        <a:p>
          <a:r>
            <a:rPr lang="it-IT" sz="1800" dirty="0"/>
            <a:t>Sviluppare ricerca e innovazione. In particolare, finanziamenti pubblici in alcuni settori chiave: 1. microbioma, 2. alimenti da oceani, 3. proteine alternative, 4. agroecologia e ripristino del suolo</a:t>
          </a:r>
        </a:p>
      </dgm:t>
    </dgm:pt>
    <dgm:pt modelId="{6D141C16-1BE3-471C-9343-632FC32DEEE6}" type="parTrans" cxnId="{F2BF97FB-2DE4-454A-8DC9-6126B86E0325}">
      <dgm:prSet/>
      <dgm:spPr/>
      <dgm:t>
        <a:bodyPr/>
        <a:lstStyle/>
        <a:p>
          <a:endParaRPr lang="it-IT"/>
        </a:p>
      </dgm:t>
    </dgm:pt>
    <dgm:pt modelId="{C973ACE8-F90A-4D18-B9A8-AC23704761BE}" type="sibTrans" cxnId="{F2BF97FB-2DE4-454A-8DC9-6126B86E0325}">
      <dgm:prSet/>
      <dgm:spPr/>
      <dgm:t>
        <a:bodyPr/>
        <a:lstStyle/>
        <a:p>
          <a:endParaRPr lang="it-IT"/>
        </a:p>
      </dgm:t>
    </dgm:pt>
    <dgm:pt modelId="{9232D44D-1B36-44FC-9AB4-EFA13309FBCF}">
      <dgm:prSet phldrT="[Testo]" custT="1"/>
      <dgm:spPr/>
      <dgm:t>
        <a:bodyPr/>
        <a:lstStyle/>
        <a:p>
          <a:r>
            <a:rPr lang="it-IT" sz="1800" dirty="0"/>
            <a:t>Promuovere la digitalizzazione delle filiere: 1. sviluppo della banda larga nelle aree rurali; 2. agricoltura di precisione/intelligenza artificiale</a:t>
          </a:r>
        </a:p>
      </dgm:t>
    </dgm:pt>
    <dgm:pt modelId="{B373D9E9-91F0-4A55-B1AC-7FC492AECBB8}" type="parTrans" cxnId="{E5EE039C-0B73-4546-8898-D9FC2375B7F1}">
      <dgm:prSet/>
      <dgm:spPr/>
      <dgm:t>
        <a:bodyPr/>
        <a:lstStyle/>
        <a:p>
          <a:endParaRPr lang="it-IT"/>
        </a:p>
      </dgm:t>
    </dgm:pt>
    <dgm:pt modelId="{0D673613-CCC7-44CD-8817-9C630F094975}" type="sibTrans" cxnId="{E5EE039C-0B73-4546-8898-D9FC2375B7F1}">
      <dgm:prSet/>
      <dgm:spPr/>
      <dgm:t>
        <a:bodyPr/>
        <a:lstStyle/>
        <a:p>
          <a:endParaRPr lang="it-IT"/>
        </a:p>
      </dgm:t>
    </dgm:pt>
    <dgm:pt modelId="{F0CBB332-2EA0-4041-954E-40C2E604BFA3}">
      <dgm:prSet phldrT="[Testo]" custT="1"/>
      <dgm:spPr/>
      <dgm:t>
        <a:bodyPr/>
        <a:lstStyle/>
        <a:p>
          <a:r>
            <a:rPr lang="it-IT" sz="1800" dirty="0"/>
            <a:t>Facilitare gli investimenti in innovazione: 1. ridurre i rischi degli investimenti tramite il fondo </a:t>
          </a:r>
          <a:r>
            <a:rPr lang="it-IT" sz="1800" dirty="0" err="1"/>
            <a:t>InvestEU</a:t>
          </a:r>
          <a:r>
            <a:rPr lang="it-IT" sz="1800" dirty="0"/>
            <a:t>; 2. agevolare l’accesso ai finanziamenti per PMI; 3. favorire investimenti da parte del settore finanziario</a:t>
          </a:r>
        </a:p>
      </dgm:t>
    </dgm:pt>
    <dgm:pt modelId="{6AC5C830-0752-4C89-A457-07D36898B6C6}" type="parTrans" cxnId="{1FB6E423-CAC0-467C-B73E-1749CDB87B26}">
      <dgm:prSet/>
      <dgm:spPr/>
      <dgm:t>
        <a:bodyPr/>
        <a:lstStyle/>
        <a:p>
          <a:endParaRPr lang="it-IT"/>
        </a:p>
      </dgm:t>
    </dgm:pt>
    <dgm:pt modelId="{4D8FC639-DBEE-4142-83AC-38C5AE76754D}" type="sibTrans" cxnId="{1FB6E423-CAC0-467C-B73E-1749CDB87B26}">
      <dgm:prSet/>
      <dgm:spPr/>
      <dgm:t>
        <a:bodyPr/>
        <a:lstStyle/>
        <a:p>
          <a:endParaRPr lang="it-IT"/>
        </a:p>
      </dgm:t>
    </dgm:pt>
    <dgm:pt modelId="{C690D63B-8D7D-4AE9-A057-8666BF3AA2A4}">
      <dgm:prSet phldrT="[Testo]" custT="1"/>
      <dgm:spPr/>
      <dgm:t>
        <a:bodyPr/>
        <a:lstStyle/>
        <a:p>
          <a:r>
            <a:rPr lang="it-IT" sz="1800" dirty="0"/>
            <a:t>Promuovere servizi di supporto: 1. servizi di consulenza su misura per lo sviluppo di strategie sostenibili; 2. implementazione di una rete di informazione sulla sostenibilità agricola per favorire la raccolta di dati e consentire un’analisi comparativa della performance delle imprese in termini di sostenibilità; 3. sviluppo di uno spazio comune dei dati in agricoltura per l’analisi di dati relativi alla produzione, uso del suolo, al fine anche di facilitare l’applicazione di metodi di produzione sostenibili </a:t>
          </a:r>
        </a:p>
      </dgm:t>
    </dgm:pt>
    <dgm:pt modelId="{99A04585-8EB0-476A-8E6D-E2EEAD0DB8A9}" type="parTrans" cxnId="{1C7AE386-5B2F-402A-B406-FB007D25813A}">
      <dgm:prSet/>
      <dgm:spPr/>
      <dgm:t>
        <a:bodyPr/>
        <a:lstStyle/>
        <a:p>
          <a:endParaRPr lang="it-IT"/>
        </a:p>
      </dgm:t>
    </dgm:pt>
    <dgm:pt modelId="{8E9CF9C1-85DD-497C-A2BD-CAE1C6C4E1D9}" type="sibTrans" cxnId="{1C7AE386-5B2F-402A-B406-FB007D25813A}">
      <dgm:prSet/>
      <dgm:spPr/>
      <dgm:t>
        <a:bodyPr/>
        <a:lstStyle/>
        <a:p>
          <a:endParaRPr lang="it-IT"/>
        </a:p>
      </dgm:t>
    </dgm:pt>
    <dgm:pt modelId="{E82D8B1F-B2EE-4037-AD4E-A2F2A4ABFCB8}" type="pres">
      <dgm:prSet presAssocID="{66C5AE14-6361-47D0-80FE-02BF00E8E194}" presName="vert0" presStyleCnt="0">
        <dgm:presLayoutVars>
          <dgm:dir/>
          <dgm:animOne val="branch"/>
          <dgm:animLvl val="lvl"/>
        </dgm:presLayoutVars>
      </dgm:prSet>
      <dgm:spPr/>
    </dgm:pt>
    <dgm:pt modelId="{427CB946-99B5-4BE1-8B9F-E1C66650E667}" type="pres">
      <dgm:prSet presAssocID="{F8667C36-CCCF-4864-B55C-2468943082D0}" presName="thickLine" presStyleLbl="alignNode1" presStyleIdx="0" presStyleCnt="1"/>
      <dgm:spPr/>
    </dgm:pt>
    <dgm:pt modelId="{0FDCF46B-8B42-4987-8715-61C23870BFBA}" type="pres">
      <dgm:prSet presAssocID="{F8667C36-CCCF-4864-B55C-2468943082D0}" presName="horz1" presStyleCnt="0"/>
      <dgm:spPr/>
    </dgm:pt>
    <dgm:pt modelId="{333B4277-94A1-4B20-9F34-351178E84778}" type="pres">
      <dgm:prSet presAssocID="{F8667C36-CCCF-4864-B55C-2468943082D0}" presName="tx1" presStyleLbl="revTx" presStyleIdx="0" presStyleCnt="5"/>
      <dgm:spPr/>
    </dgm:pt>
    <dgm:pt modelId="{598CE79B-D492-4E1A-94E2-E07FC79133B1}" type="pres">
      <dgm:prSet presAssocID="{F8667C36-CCCF-4864-B55C-2468943082D0}" presName="vert1" presStyleCnt="0"/>
      <dgm:spPr/>
    </dgm:pt>
    <dgm:pt modelId="{DC9B4791-260E-461D-AB38-7E7F360ECB46}" type="pres">
      <dgm:prSet presAssocID="{16AF50A6-4916-4F52-8992-E0D0322F92A2}" presName="vertSpace2a" presStyleCnt="0"/>
      <dgm:spPr/>
    </dgm:pt>
    <dgm:pt modelId="{254F98A6-8C32-46C3-B8CD-B46EA9715FC3}" type="pres">
      <dgm:prSet presAssocID="{16AF50A6-4916-4F52-8992-E0D0322F92A2}" presName="horz2" presStyleCnt="0"/>
      <dgm:spPr/>
    </dgm:pt>
    <dgm:pt modelId="{B3C7B9E8-9762-4FF6-B010-F5F1E407948E}" type="pres">
      <dgm:prSet presAssocID="{16AF50A6-4916-4F52-8992-E0D0322F92A2}" presName="horzSpace2" presStyleCnt="0"/>
      <dgm:spPr/>
    </dgm:pt>
    <dgm:pt modelId="{451E9B00-14BA-43FF-9300-5AC2C04F9CA6}" type="pres">
      <dgm:prSet presAssocID="{16AF50A6-4916-4F52-8992-E0D0322F92A2}" presName="tx2" presStyleLbl="revTx" presStyleIdx="1" presStyleCnt="5" custScaleY="55228"/>
      <dgm:spPr/>
    </dgm:pt>
    <dgm:pt modelId="{E4D6E211-BAE9-4389-A489-E76076212760}" type="pres">
      <dgm:prSet presAssocID="{16AF50A6-4916-4F52-8992-E0D0322F92A2}" presName="vert2" presStyleCnt="0"/>
      <dgm:spPr/>
    </dgm:pt>
    <dgm:pt modelId="{A9007341-97A3-4319-A329-BEF89A474330}" type="pres">
      <dgm:prSet presAssocID="{16AF50A6-4916-4F52-8992-E0D0322F92A2}" presName="thinLine2b" presStyleLbl="callout" presStyleIdx="0" presStyleCnt="4"/>
      <dgm:spPr/>
    </dgm:pt>
    <dgm:pt modelId="{60116C0A-D7D0-471E-89D2-EF64AD8A310E}" type="pres">
      <dgm:prSet presAssocID="{16AF50A6-4916-4F52-8992-E0D0322F92A2}" presName="vertSpace2b" presStyleCnt="0"/>
      <dgm:spPr/>
    </dgm:pt>
    <dgm:pt modelId="{21FAD542-AB4B-4DB6-A284-B032147463D3}" type="pres">
      <dgm:prSet presAssocID="{9232D44D-1B36-44FC-9AB4-EFA13309FBCF}" presName="horz2" presStyleCnt="0"/>
      <dgm:spPr/>
    </dgm:pt>
    <dgm:pt modelId="{F75EF80C-5E0A-4065-81D4-59D08EACFCBF}" type="pres">
      <dgm:prSet presAssocID="{9232D44D-1B36-44FC-9AB4-EFA13309FBCF}" presName="horzSpace2" presStyleCnt="0"/>
      <dgm:spPr/>
    </dgm:pt>
    <dgm:pt modelId="{4FD5B666-97AD-4BE2-93D1-203CEFE47A4D}" type="pres">
      <dgm:prSet presAssocID="{9232D44D-1B36-44FC-9AB4-EFA13309FBCF}" presName="tx2" presStyleLbl="revTx" presStyleIdx="2" presStyleCnt="5" custScaleY="39572"/>
      <dgm:spPr/>
    </dgm:pt>
    <dgm:pt modelId="{A5D2E695-00DE-4E13-BDE1-3BCE50C63DFE}" type="pres">
      <dgm:prSet presAssocID="{9232D44D-1B36-44FC-9AB4-EFA13309FBCF}" presName="vert2" presStyleCnt="0"/>
      <dgm:spPr/>
    </dgm:pt>
    <dgm:pt modelId="{7F23EABE-66AE-47DB-93B3-F7FA82264939}" type="pres">
      <dgm:prSet presAssocID="{9232D44D-1B36-44FC-9AB4-EFA13309FBCF}" presName="thinLine2b" presStyleLbl="callout" presStyleIdx="1" presStyleCnt="4"/>
      <dgm:spPr/>
    </dgm:pt>
    <dgm:pt modelId="{C5C0F878-1638-4662-A397-9DC7C6726D3A}" type="pres">
      <dgm:prSet presAssocID="{9232D44D-1B36-44FC-9AB4-EFA13309FBCF}" presName="vertSpace2b" presStyleCnt="0"/>
      <dgm:spPr/>
    </dgm:pt>
    <dgm:pt modelId="{3B28F0CF-48CB-4B9C-93C1-2E8834AAA9C4}" type="pres">
      <dgm:prSet presAssocID="{F0CBB332-2EA0-4041-954E-40C2E604BFA3}" presName="horz2" presStyleCnt="0"/>
      <dgm:spPr/>
    </dgm:pt>
    <dgm:pt modelId="{FAB63163-9CFA-46D6-AEF9-37067CF7375D}" type="pres">
      <dgm:prSet presAssocID="{F0CBB332-2EA0-4041-954E-40C2E604BFA3}" presName="horzSpace2" presStyleCnt="0"/>
      <dgm:spPr/>
    </dgm:pt>
    <dgm:pt modelId="{5B127F61-352E-45DC-B88A-D982DDF5F915}" type="pres">
      <dgm:prSet presAssocID="{F0CBB332-2EA0-4041-954E-40C2E604BFA3}" presName="tx2" presStyleLbl="revTx" presStyleIdx="3" presStyleCnt="5" custScaleY="52085"/>
      <dgm:spPr/>
    </dgm:pt>
    <dgm:pt modelId="{60D1737B-F0C9-4BDC-8D45-D55F7FDCD946}" type="pres">
      <dgm:prSet presAssocID="{F0CBB332-2EA0-4041-954E-40C2E604BFA3}" presName="vert2" presStyleCnt="0"/>
      <dgm:spPr/>
    </dgm:pt>
    <dgm:pt modelId="{A63750E1-2C50-4E4E-9277-420CFCF0BAAB}" type="pres">
      <dgm:prSet presAssocID="{F0CBB332-2EA0-4041-954E-40C2E604BFA3}" presName="thinLine2b" presStyleLbl="callout" presStyleIdx="2" presStyleCnt="4"/>
      <dgm:spPr/>
    </dgm:pt>
    <dgm:pt modelId="{A2359FC0-2BB7-469C-8667-D519FFE776F9}" type="pres">
      <dgm:prSet presAssocID="{F0CBB332-2EA0-4041-954E-40C2E604BFA3}" presName="vertSpace2b" presStyleCnt="0"/>
      <dgm:spPr/>
    </dgm:pt>
    <dgm:pt modelId="{9E848DD1-4607-41B6-9857-FF08FD74927A}" type="pres">
      <dgm:prSet presAssocID="{C690D63B-8D7D-4AE9-A057-8666BF3AA2A4}" presName="horz2" presStyleCnt="0"/>
      <dgm:spPr/>
    </dgm:pt>
    <dgm:pt modelId="{AE014408-AA4E-4B63-AB2A-3C7058FF6BEA}" type="pres">
      <dgm:prSet presAssocID="{C690D63B-8D7D-4AE9-A057-8666BF3AA2A4}" presName="horzSpace2" presStyleCnt="0"/>
      <dgm:spPr/>
    </dgm:pt>
    <dgm:pt modelId="{C5DBA2DC-01A5-4313-9A7E-C38ABD54404A}" type="pres">
      <dgm:prSet presAssocID="{C690D63B-8D7D-4AE9-A057-8666BF3AA2A4}" presName="tx2" presStyleLbl="revTx" presStyleIdx="4" presStyleCnt="5"/>
      <dgm:spPr/>
    </dgm:pt>
    <dgm:pt modelId="{9734066A-C6E5-45D0-9698-EA1A27470B08}" type="pres">
      <dgm:prSet presAssocID="{C690D63B-8D7D-4AE9-A057-8666BF3AA2A4}" presName="vert2" presStyleCnt="0"/>
      <dgm:spPr/>
    </dgm:pt>
    <dgm:pt modelId="{C05F97D8-4BC8-424C-9F22-D6EED1C4853C}" type="pres">
      <dgm:prSet presAssocID="{C690D63B-8D7D-4AE9-A057-8666BF3AA2A4}" presName="thinLine2b" presStyleLbl="callout" presStyleIdx="3" presStyleCnt="4"/>
      <dgm:spPr/>
    </dgm:pt>
    <dgm:pt modelId="{C4BE1591-8D1C-427B-8008-938F34573142}" type="pres">
      <dgm:prSet presAssocID="{C690D63B-8D7D-4AE9-A057-8666BF3AA2A4}" presName="vertSpace2b" presStyleCnt="0"/>
      <dgm:spPr/>
    </dgm:pt>
  </dgm:ptLst>
  <dgm:cxnLst>
    <dgm:cxn modelId="{CC76B019-7DC2-463F-ACF6-C3703DA2571B}" type="presOf" srcId="{F0CBB332-2EA0-4041-954E-40C2E604BFA3}" destId="{5B127F61-352E-45DC-B88A-D982DDF5F915}" srcOrd="0" destOrd="0" presId="urn:microsoft.com/office/officeart/2008/layout/LinedList"/>
    <dgm:cxn modelId="{1FB6E423-CAC0-467C-B73E-1749CDB87B26}" srcId="{F8667C36-CCCF-4864-B55C-2468943082D0}" destId="{F0CBB332-2EA0-4041-954E-40C2E604BFA3}" srcOrd="2" destOrd="0" parTransId="{6AC5C830-0752-4C89-A457-07D36898B6C6}" sibTransId="{4D8FC639-DBEE-4142-83AC-38C5AE76754D}"/>
    <dgm:cxn modelId="{D096632C-40A0-4341-AAE2-60D999C0C222}" type="presOf" srcId="{9232D44D-1B36-44FC-9AB4-EFA13309FBCF}" destId="{4FD5B666-97AD-4BE2-93D1-203CEFE47A4D}" srcOrd="0" destOrd="0" presId="urn:microsoft.com/office/officeart/2008/layout/LinedList"/>
    <dgm:cxn modelId="{9B5F4345-6F13-42A7-9464-29FEF50F30E3}" srcId="{66C5AE14-6361-47D0-80FE-02BF00E8E194}" destId="{F8667C36-CCCF-4864-B55C-2468943082D0}" srcOrd="0" destOrd="0" parTransId="{189CFEE2-96D0-44EE-8AEC-3F99768BB1F8}" sibTransId="{100FA968-962D-433D-880B-78E1E0A579E0}"/>
    <dgm:cxn modelId="{4701CB49-D0DD-4F12-B242-C08C2499AE2C}" type="presOf" srcId="{16AF50A6-4916-4F52-8992-E0D0322F92A2}" destId="{451E9B00-14BA-43FF-9300-5AC2C04F9CA6}" srcOrd="0" destOrd="0" presId="urn:microsoft.com/office/officeart/2008/layout/LinedList"/>
    <dgm:cxn modelId="{1C7AE386-5B2F-402A-B406-FB007D25813A}" srcId="{F8667C36-CCCF-4864-B55C-2468943082D0}" destId="{C690D63B-8D7D-4AE9-A057-8666BF3AA2A4}" srcOrd="3" destOrd="0" parTransId="{99A04585-8EB0-476A-8E6D-E2EEAD0DB8A9}" sibTransId="{8E9CF9C1-85DD-497C-A2BD-CAE1C6C4E1D9}"/>
    <dgm:cxn modelId="{E5EE039C-0B73-4546-8898-D9FC2375B7F1}" srcId="{F8667C36-CCCF-4864-B55C-2468943082D0}" destId="{9232D44D-1B36-44FC-9AB4-EFA13309FBCF}" srcOrd="1" destOrd="0" parTransId="{B373D9E9-91F0-4A55-B1AC-7FC492AECBB8}" sibTransId="{0D673613-CCC7-44CD-8817-9C630F094975}"/>
    <dgm:cxn modelId="{C5A434BB-BCCC-407B-8C2A-F23F84FAFD56}" type="presOf" srcId="{C690D63B-8D7D-4AE9-A057-8666BF3AA2A4}" destId="{C5DBA2DC-01A5-4313-9A7E-C38ABD54404A}" srcOrd="0" destOrd="0" presId="urn:microsoft.com/office/officeart/2008/layout/LinedList"/>
    <dgm:cxn modelId="{F948A3C5-86E0-42F9-BAB8-77FDC2AA7958}" type="presOf" srcId="{66C5AE14-6361-47D0-80FE-02BF00E8E194}" destId="{E82D8B1F-B2EE-4037-AD4E-A2F2A4ABFCB8}" srcOrd="0" destOrd="0" presId="urn:microsoft.com/office/officeart/2008/layout/LinedList"/>
    <dgm:cxn modelId="{40558DDD-2F7F-4CDD-A3E1-F4FF9DD9F98E}" type="presOf" srcId="{F8667C36-CCCF-4864-B55C-2468943082D0}" destId="{333B4277-94A1-4B20-9F34-351178E84778}" srcOrd="0" destOrd="0" presId="urn:microsoft.com/office/officeart/2008/layout/LinedList"/>
    <dgm:cxn modelId="{F2BF97FB-2DE4-454A-8DC9-6126B86E0325}" srcId="{F8667C36-CCCF-4864-B55C-2468943082D0}" destId="{16AF50A6-4916-4F52-8992-E0D0322F92A2}" srcOrd="0" destOrd="0" parTransId="{6D141C16-1BE3-471C-9343-632FC32DEEE6}" sibTransId="{C973ACE8-F90A-4D18-B9A8-AC23704761BE}"/>
    <dgm:cxn modelId="{86CE479E-2900-4BF7-B8A5-06E5C8CABC43}" type="presParOf" srcId="{E82D8B1F-B2EE-4037-AD4E-A2F2A4ABFCB8}" destId="{427CB946-99B5-4BE1-8B9F-E1C66650E667}" srcOrd="0" destOrd="0" presId="urn:microsoft.com/office/officeart/2008/layout/LinedList"/>
    <dgm:cxn modelId="{1EEB850A-CAB8-47A8-A621-F916BDD160FD}" type="presParOf" srcId="{E82D8B1F-B2EE-4037-AD4E-A2F2A4ABFCB8}" destId="{0FDCF46B-8B42-4987-8715-61C23870BFBA}" srcOrd="1" destOrd="0" presId="urn:microsoft.com/office/officeart/2008/layout/LinedList"/>
    <dgm:cxn modelId="{530B68AD-9912-4984-9F9F-FA09051C7549}" type="presParOf" srcId="{0FDCF46B-8B42-4987-8715-61C23870BFBA}" destId="{333B4277-94A1-4B20-9F34-351178E84778}" srcOrd="0" destOrd="0" presId="urn:microsoft.com/office/officeart/2008/layout/LinedList"/>
    <dgm:cxn modelId="{960E04FB-6301-4510-85B9-BDEE0CEB106A}" type="presParOf" srcId="{0FDCF46B-8B42-4987-8715-61C23870BFBA}" destId="{598CE79B-D492-4E1A-94E2-E07FC79133B1}" srcOrd="1" destOrd="0" presId="urn:microsoft.com/office/officeart/2008/layout/LinedList"/>
    <dgm:cxn modelId="{68B7DD7A-CDBB-459D-BA23-BBD5C443E770}" type="presParOf" srcId="{598CE79B-D492-4E1A-94E2-E07FC79133B1}" destId="{DC9B4791-260E-461D-AB38-7E7F360ECB46}" srcOrd="0" destOrd="0" presId="urn:microsoft.com/office/officeart/2008/layout/LinedList"/>
    <dgm:cxn modelId="{C0611D79-F1BE-43A0-A737-16FA84F109EB}" type="presParOf" srcId="{598CE79B-D492-4E1A-94E2-E07FC79133B1}" destId="{254F98A6-8C32-46C3-B8CD-B46EA9715FC3}" srcOrd="1" destOrd="0" presId="urn:microsoft.com/office/officeart/2008/layout/LinedList"/>
    <dgm:cxn modelId="{65545A56-3F72-4497-BC25-806A52CCE698}" type="presParOf" srcId="{254F98A6-8C32-46C3-B8CD-B46EA9715FC3}" destId="{B3C7B9E8-9762-4FF6-B010-F5F1E407948E}" srcOrd="0" destOrd="0" presId="urn:microsoft.com/office/officeart/2008/layout/LinedList"/>
    <dgm:cxn modelId="{1C62CCAF-83A0-43C8-A3B5-69DAD718C2C4}" type="presParOf" srcId="{254F98A6-8C32-46C3-B8CD-B46EA9715FC3}" destId="{451E9B00-14BA-43FF-9300-5AC2C04F9CA6}" srcOrd="1" destOrd="0" presId="urn:microsoft.com/office/officeart/2008/layout/LinedList"/>
    <dgm:cxn modelId="{08BB74E9-8315-4E1E-8000-DAD23E5A46B9}" type="presParOf" srcId="{254F98A6-8C32-46C3-B8CD-B46EA9715FC3}" destId="{E4D6E211-BAE9-4389-A489-E76076212760}" srcOrd="2" destOrd="0" presId="urn:microsoft.com/office/officeart/2008/layout/LinedList"/>
    <dgm:cxn modelId="{FCD2C27F-4A26-4FF1-92C1-ED4650151537}" type="presParOf" srcId="{598CE79B-D492-4E1A-94E2-E07FC79133B1}" destId="{A9007341-97A3-4319-A329-BEF89A474330}" srcOrd="2" destOrd="0" presId="urn:microsoft.com/office/officeart/2008/layout/LinedList"/>
    <dgm:cxn modelId="{3043B5C9-D2E9-4062-B9D1-9F55FA752ED4}" type="presParOf" srcId="{598CE79B-D492-4E1A-94E2-E07FC79133B1}" destId="{60116C0A-D7D0-471E-89D2-EF64AD8A310E}" srcOrd="3" destOrd="0" presId="urn:microsoft.com/office/officeart/2008/layout/LinedList"/>
    <dgm:cxn modelId="{F36FEFA1-11D6-4604-BEB5-CE77F5EF9895}" type="presParOf" srcId="{598CE79B-D492-4E1A-94E2-E07FC79133B1}" destId="{21FAD542-AB4B-4DB6-A284-B032147463D3}" srcOrd="4" destOrd="0" presId="urn:microsoft.com/office/officeart/2008/layout/LinedList"/>
    <dgm:cxn modelId="{850B03F1-E3B0-4820-ABD6-9F325CF297F0}" type="presParOf" srcId="{21FAD542-AB4B-4DB6-A284-B032147463D3}" destId="{F75EF80C-5E0A-4065-81D4-59D08EACFCBF}" srcOrd="0" destOrd="0" presId="urn:microsoft.com/office/officeart/2008/layout/LinedList"/>
    <dgm:cxn modelId="{B61C375E-9F2A-4302-BD49-A9F4C2CD25BB}" type="presParOf" srcId="{21FAD542-AB4B-4DB6-A284-B032147463D3}" destId="{4FD5B666-97AD-4BE2-93D1-203CEFE47A4D}" srcOrd="1" destOrd="0" presId="urn:microsoft.com/office/officeart/2008/layout/LinedList"/>
    <dgm:cxn modelId="{C15452F6-0094-48B2-A65E-9F48AE0ACC14}" type="presParOf" srcId="{21FAD542-AB4B-4DB6-A284-B032147463D3}" destId="{A5D2E695-00DE-4E13-BDE1-3BCE50C63DFE}" srcOrd="2" destOrd="0" presId="urn:microsoft.com/office/officeart/2008/layout/LinedList"/>
    <dgm:cxn modelId="{63FE6467-F33A-4599-8240-960DF6BAA9A4}" type="presParOf" srcId="{598CE79B-D492-4E1A-94E2-E07FC79133B1}" destId="{7F23EABE-66AE-47DB-93B3-F7FA82264939}" srcOrd="5" destOrd="0" presId="urn:microsoft.com/office/officeart/2008/layout/LinedList"/>
    <dgm:cxn modelId="{9402E226-2F79-424D-9E53-DA807814216F}" type="presParOf" srcId="{598CE79B-D492-4E1A-94E2-E07FC79133B1}" destId="{C5C0F878-1638-4662-A397-9DC7C6726D3A}" srcOrd="6" destOrd="0" presId="urn:microsoft.com/office/officeart/2008/layout/LinedList"/>
    <dgm:cxn modelId="{F51DE3FA-6184-4752-9D48-D3F6F97C13B3}" type="presParOf" srcId="{598CE79B-D492-4E1A-94E2-E07FC79133B1}" destId="{3B28F0CF-48CB-4B9C-93C1-2E8834AAA9C4}" srcOrd="7" destOrd="0" presId="urn:microsoft.com/office/officeart/2008/layout/LinedList"/>
    <dgm:cxn modelId="{CD047ED9-B1C5-41F3-A25D-178B4C6A0148}" type="presParOf" srcId="{3B28F0CF-48CB-4B9C-93C1-2E8834AAA9C4}" destId="{FAB63163-9CFA-46D6-AEF9-37067CF7375D}" srcOrd="0" destOrd="0" presId="urn:microsoft.com/office/officeart/2008/layout/LinedList"/>
    <dgm:cxn modelId="{9D17623A-3825-45A6-8EEA-9F5A265B1041}" type="presParOf" srcId="{3B28F0CF-48CB-4B9C-93C1-2E8834AAA9C4}" destId="{5B127F61-352E-45DC-B88A-D982DDF5F915}" srcOrd="1" destOrd="0" presId="urn:microsoft.com/office/officeart/2008/layout/LinedList"/>
    <dgm:cxn modelId="{60818B8C-3AF7-43B8-8939-5291B55B4D15}" type="presParOf" srcId="{3B28F0CF-48CB-4B9C-93C1-2E8834AAA9C4}" destId="{60D1737B-F0C9-4BDC-8D45-D55F7FDCD946}" srcOrd="2" destOrd="0" presId="urn:microsoft.com/office/officeart/2008/layout/LinedList"/>
    <dgm:cxn modelId="{C6155103-3638-4088-9ABB-F1372A478E8A}" type="presParOf" srcId="{598CE79B-D492-4E1A-94E2-E07FC79133B1}" destId="{A63750E1-2C50-4E4E-9277-420CFCF0BAAB}" srcOrd="8" destOrd="0" presId="urn:microsoft.com/office/officeart/2008/layout/LinedList"/>
    <dgm:cxn modelId="{8E22DE06-5E8A-4B70-B05D-5B6E40659F37}" type="presParOf" srcId="{598CE79B-D492-4E1A-94E2-E07FC79133B1}" destId="{A2359FC0-2BB7-469C-8667-D519FFE776F9}" srcOrd="9" destOrd="0" presId="urn:microsoft.com/office/officeart/2008/layout/LinedList"/>
    <dgm:cxn modelId="{99F5EEE3-6E43-47FA-A04C-2A531C9DF579}" type="presParOf" srcId="{598CE79B-D492-4E1A-94E2-E07FC79133B1}" destId="{9E848DD1-4607-41B6-9857-FF08FD74927A}" srcOrd="10" destOrd="0" presId="urn:microsoft.com/office/officeart/2008/layout/LinedList"/>
    <dgm:cxn modelId="{3C3D4C40-FC4B-4AF4-8F45-BA350524F0F4}" type="presParOf" srcId="{9E848DD1-4607-41B6-9857-FF08FD74927A}" destId="{AE014408-AA4E-4B63-AB2A-3C7058FF6BEA}" srcOrd="0" destOrd="0" presId="urn:microsoft.com/office/officeart/2008/layout/LinedList"/>
    <dgm:cxn modelId="{DD8E1DAA-1040-44EE-BE0B-0AFC9BE2DFD6}" type="presParOf" srcId="{9E848DD1-4607-41B6-9857-FF08FD74927A}" destId="{C5DBA2DC-01A5-4313-9A7E-C38ABD54404A}" srcOrd="1" destOrd="0" presId="urn:microsoft.com/office/officeart/2008/layout/LinedList"/>
    <dgm:cxn modelId="{90085521-6742-4B9E-992F-FFD3206EC8E6}" type="presParOf" srcId="{9E848DD1-4607-41B6-9857-FF08FD74927A}" destId="{9734066A-C6E5-45D0-9698-EA1A27470B08}" srcOrd="2" destOrd="0" presId="urn:microsoft.com/office/officeart/2008/layout/LinedList"/>
    <dgm:cxn modelId="{04224F8F-8C61-4F88-9AB8-01BCA405C6A6}" type="presParOf" srcId="{598CE79B-D492-4E1A-94E2-E07FC79133B1}" destId="{C05F97D8-4BC8-424C-9F22-D6EED1C4853C}" srcOrd="11" destOrd="0" presId="urn:microsoft.com/office/officeart/2008/layout/LinedList"/>
    <dgm:cxn modelId="{E0F810E2-9A2B-4641-8599-7C829DCC1083}" type="presParOf" srcId="{598CE79B-D492-4E1A-94E2-E07FC79133B1}" destId="{C4BE1591-8D1C-427B-8008-938F3457314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F9713B-ADA9-47B5-B3AD-42B932968C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A271BF-353F-4462-9768-5E29AD222923}">
      <dgm:prSet phldrT="[Testo]" custT="1"/>
      <dgm:spPr/>
      <dgm:t>
        <a:bodyPr/>
        <a:lstStyle/>
        <a:p>
          <a:r>
            <a:rPr lang="it-IT" sz="2800" dirty="0"/>
            <a:t>Pluralità di interventi:</a:t>
          </a:r>
        </a:p>
      </dgm:t>
    </dgm:pt>
    <dgm:pt modelId="{22DB17DD-F392-4F65-92EF-00CDCBB1E0B9}" type="parTrans" cxnId="{BCB9B276-6C3F-40AE-AA5E-1DEA9640C842}">
      <dgm:prSet/>
      <dgm:spPr/>
      <dgm:t>
        <a:bodyPr/>
        <a:lstStyle/>
        <a:p>
          <a:endParaRPr lang="it-IT"/>
        </a:p>
      </dgm:t>
    </dgm:pt>
    <dgm:pt modelId="{5F5BD77B-068F-4EB4-8A45-251525E972F7}" type="sibTrans" cxnId="{BCB9B276-6C3F-40AE-AA5E-1DEA9640C842}">
      <dgm:prSet/>
      <dgm:spPr/>
      <dgm:t>
        <a:bodyPr/>
        <a:lstStyle/>
        <a:p>
          <a:endParaRPr lang="it-IT"/>
        </a:p>
      </dgm:t>
    </dgm:pt>
    <dgm:pt modelId="{63429639-7BCA-45AF-8AA9-C1C674100A65}">
      <dgm:prSet phldrT="[Testo]"/>
      <dgm:spPr/>
      <dgm:t>
        <a:bodyPr/>
        <a:lstStyle/>
        <a:p>
          <a:r>
            <a:rPr lang="it-IT" dirty="0"/>
            <a:t>Sostenibilità come opportunità economica: 1. sostenibilità come marchio dei produttori europei; 2. vantaggio del pioniere</a:t>
          </a:r>
        </a:p>
      </dgm:t>
    </dgm:pt>
    <dgm:pt modelId="{622E22D4-6341-41A5-8FA4-D52853DD7135}" type="parTrans" cxnId="{F9C7F6CE-3173-4F85-8C39-1FA179024A68}">
      <dgm:prSet/>
      <dgm:spPr/>
      <dgm:t>
        <a:bodyPr/>
        <a:lstStyle/>
        <a:p>
          <a:endParaRPr lang="it-IT"/>
        </a:p>
      </dgm:t>
    </dgm:pt>
    <dgm:pt modelId="{86074CDE-2407-4D12-A842-8770F98D59CC}" type="sibTrans" cxnId="{F9C7F6CE-3173-4F85-8C39-1FA179024A68}">
      <dgm:prSet/>
      <dgm:spPr/>
      <dgm:t>
        <a:bodyPr/>
        <a:lstStyle/>
        <a:p>
          <a:endParaRPr lang="it-IT"/>
        </a:p>
      </dgm:t>
    </dgm:pt>
    <dgm:pt modelId="{1479EC22-D1E7-410E-A6DA-E3DFBF179A1F}">
      <dgm:prSet phldrT="[Testo]"/>
      <dgm:spPr/>
      <dgm:t>
        <a:bodyPr/>
        <a:lstStyle/>
        <a:p>
          <a:r>
            <a:rPr lang="it-IT" dirty="0"/>
            <a:t>Elaborazione della nuova PAC volta a supportare gli agricoltori nella transizione verso la sostenibilità, stabilendo misure più mirate</a:t>
          </a:r>
        </a:p>
      </dgm:t>
    </dgm:pt>
    <dgm:pt modelId="{2A5B541F-C2E6-40FE-9709-4C795489946C}" type="parTrans" cxnId="{AF57A830-E350-41C0-B052-A5C0BFD338C7}">
      <dgm:prSet/>
      <dgm:spPr/>
      <dgm:t>
        <a:bodyPr/>
        <a:lstStyle/>
        <a:p>
          <a:endParaRPr lang="it-IT"/>
        </a:p>
      </dgm:t>
    </dgm:pt>
    <dgm:pt modelId="{C28F5291-4D50-4E09-BD05-51F91715CBB0}" type="sibTrans" cxnId="{AF57A830-E350-41C0-B052-A5C0BFD338C7}">
      <dgm:prSet/>
      <dgm:spPr/>
      <dgm:t>
        <a:bodyPr/>
        <a:lstStyle/>
        <a:p>
          <a:endParaRPr lang="it-IT"/>
        </a:p>
      </dgm:t>
    </dgm:pt>
    <dgm:pt modelId="{C7445712-11B5-4C32-90E7-F9FDD533719D}">
      <dgm:prSet phldrT="[Testo]"/>
      <dgm:spPr/>
      <dgm:t>
        <a:bodyPr/>
        <a:lstStyle/>
        <a:p>
          <a:r>
            <a:rPr lang="it-IT" dirty="0"/>
            <a:t>Interpretazione delle norme in materia di concorrenza volte a premiare le iniziative collettive che promuovo la sostenibilità delle filiere (incoraggiamento della cooperazione ai fini di sostenibilità)</a:t>
          </a:r>
        </a:p>
      </dgm:t>
    </dgm:pt>
    <dgm:pt modelId="{61954DFF-8FA8-4DBC-8082-746568F55DCC}" type="parTrans" cxnId="{3EAC15D4-6763-4954-B14C-C42275C3FAF0}">
      <dgm:prSet/>
      <dgm:spPr/>
      <dgm:t>
        <a:bodyPr/>
        <a:lstStyle/>
        <a:p>
          <a:endParaRPr lang="it-IT"/>
        </a:p>
      </dgm:t>
    </dgm:pt>
    <dgm:pt modelId="{015F1B31-87ED-4E3E-B55B-BE148D1F3A95}" type="sibTrans" cxnId="{3EAC15D4-6763-4954-B14C-C42275C3FAF0}">
      <dgm:prSet/>
      <dgm:spPr/>
      <dgm:t>
        <a:bodyPr/>
        <a:lstStyle/>
        <a:p>
          <a:endParaRPr lang="it-IT"/>
        </a:p>
      </dgm:t>
    </dgm:pt>
    <dgm:pt modelId="{F0AA443E-EEB1-452F-94E8-7F813AF7BC1A}">
      <dgm:prSet phldrT="[Testo]"/>
      <dgm:spPr/>
      <dgm:t>
        <a:bodyPr/>
        <a:lstStyle/>
        <a:p>
          <a:r>
            <a:rPr lang="it-IT" dirty="0"/>
            <a:t>All’interno della nuova PAC, grande importanza attribuita ai regimi ecologici per promuovere pratiche sostenibili (agricoltura di precisione, agroecologia, sequestro del carbonio, </a:t>
          </a:r>
          <a:r>
            <a:rPr lang="it-IT" dirty="0" err="1"/>
            <a:t>agroforestazione</a:t>
          </a:r>
          <a:r>
            <a:rPr lang="it-IT" dirty="0"/>
            <a:t>)</a:t>
          </a:r>
        </a:p>
      </dgm:t>
    </dgm:pt>
    <dgm:pt modelId="{FBC3242D-A040-46B3-B068-85EDE4C73193}" type="parTrans" cxnId="{AC7BF536-AC62-44BB-85BF-79D7651FE6ED}">
      <dgm:prSet/>
      <dgm:spPr/>
      <dgm:t>
        <a:bodyPr/>
        <a:lstStyle/>
        <a:p>
          <a:endParaRPr lang="it-IT"/>
        </a:p>
      </dgm:t>
    </dgm:pt>
    <dgm:pt modelId="{88866C70-15F5-47B5-B291-160AB7F37A0B}" type="sibTrans" cxnId="{AC7BF536-AC62-44BB-85BF-79D7651FE6ED}">
      <dgm:prSet/>
      <dgm:spPr/>
      <dgm:t>
        <a:bodyPr/>
        <a:lstStyle/>
        <a:p>
          <a:endParaRPr lang="it-IT"/>
        </a:p>
      </dgm:t>
    </dgm:pt>
    <dgm:pt modelId="{07684895-DEF6-4C79-8E92-65ACEB5A89B6}">
      <dgm:prSet phldrT="[Testo]"/>
      <dgm:spPr/>
      <dgm:t>
        <a:bodyPr/>
        <a:lstStyle/>
        <a:p>
          <a:r>
            <a:rPr lang="it-IT" dirty="0"/>
            <a:t>Lotta contro le frodi come intervento per garantire parità di condizioni tra gli operatori e una competizione leale </a:t>
          </a:r>
        </a:p>
      </dgm:t>
    </dgm:pt>
    <dgm:pt modelId="{89A6C1C2-E049-42F6-9425-A435F06D4A74}" type="parTrans" cxnId="{27904B7D-67FE-47BC-8E71-F2CAF2E66166}">
      <dgm:prSet/>
      <dgm:spPr/>
      <dgm:t>
        <a:bodyPr/>
        <a:lstStyle/>
        <a:p>
          <a:endParaRPr lang="it-IT"/>
        </a:p>
      </dgm:t>
    </dgm:pt>
    <dgm:pt modelId="{E179643F-E42D-4303-98AE-484FE5777BEC}" type="sibTrans" cxnId="{27904B7D-67FE-47BC-8E71-F2CAF2E66166}">
      <dgm:prSet/>
      <dgm:spPr/>
      <dgm:t>
        <a:bodyPr/>
        <a:lstStyle/>
        <a:p>
          <a:endParaRPr lang="it-IT"/>
        </a:p>
      </dgm:t>
    </dgm:pt>
    <dgm:pt modelId="{379BB3EC-FF9C-4911-8DC7-FC0B9837CE74}" type="pres">
      <dgm:prSet presAssocID="{DCF9713B-ADA9-47B5-B3AD-42B932968C65}" presName="vert0" presStyleCnt="0">
        <dgm:presLayoutVars>
          <dgm:dir/>
          <dgm:animOne val="branch"/>
          <dgm:animLvl val="lvl"/>
        </dgm:presLayoutVars>
      </dgm:prSet>
      <dgm:spPr/>
    </dgm:pt>
    <dgm:pt modelId="{A8466AFF-7D15-4F0A-A8C9-5987C58B295D}" type="pres">
      <dgm:prSet presAssocID="{8AA271BF-353F-4462-9768-5E29AD222923}" presName="thickLine" presStyleLbl="alignNode1" presStyleIdx="0" presStyleCnt="1"/>
      <dgm:spPr/>
    </dgm:pt>
    <dgm:pt modelId="{8126E682-2576-453D-B58A-FF97AC307610}" type="pres">
      <dgm:prSet presAssocID="{8AA271BF-353F-4462-9768-5E29AD222923}" presName="horz1" presStyleCnt="0"/>
      <dgm:spPr/>
    </dgm:pt>
    <dgm:pt modelId="{729CBE59-4156-4D34-9B3A-BFAF45B90C2D}" type="pres">
      <dgm:prSet presAssocID="{8AA271BF-353F-4462-9768-5E29AD222923}" presName="tx1" presStyleLbl="revTx" presStyleIdx="0" presStyleCnt="6"/>
      <dgm:spPr/>
    </dgm:pt>
    <dgm:pt modelId="{E7F198A4-30B9-4882-BEA8-8F2DB863BD94}" type="pres">
      <dgm:prSet presAssocID="{8AA271BF-353F-4462-9768-5E29AD222923}" presName="vert1" presStyleCnt="0"/>
      <dgm:spPr/>
    </dgm:pt>
    <dgm:pt modelId="{EEDA7EF8-3AD7-47C2-BA59-A7BC6592DA93}" type="pres">
      <dgm:prSet presAssocID="{63429639-7BCA-45AF-8AA9-C1C674100A65}" presName="vertSpace2a" presStyleCnt="0"/>
      <dgm:spPr/>
    </dgm:pt>
    <dgm:pt modelId="{05B55012-3D84-41C8-BEED-457AB7EE8311}" type="pres">
      <dgm:prSet presAssocID="{63429639-7BCA-45AF-8AA9-C1C674100A65}" presName="horz2" presStyleCnt="0"/>
      <dgm:spPr/>
    </dgm:pt>
    <dgm:pt modelId="{06563DDD-155D-49C4-95E4-2330AB918B4F}" type="pres">
      <dgm:prSet presAssocID="{63429639-7BCA-45AF-8AA9-C1C674100A65}" presName="horzSpace2" presStyleCnt="0"/>
      <dgm:spPr/>
    </dgm:pt>
    <dgm:pt modelId="{F27D9491-916C-4AC1-9AD4-2DA3E5BF465E}" type="pres">
      <dgm:prSet presAssocID="{63429639-7BCA-45AF-8AA9-C1C674100A65}" presName="tx2" presStyleLbl="revTx" presStyleIdx="1" presStyleCnt="6" custScaleY="79028"/>
      <dgm:spPr/>
    </dgm:pt>
    <dgm:pt modelId="{015DC6CD-D777-441F-99B6-365B150126CB}" type="pres">
      <dgm:prSet presAssocID="{63429639-7BCA-45AF-8AA9-C1C674100A65}" presName="vert2" presStyleCnt="0"/>
      <dgm:spPr/>
    </dgm:pt>
    <dgm:pt modelId="{9A526A16-5B5F-4C0C-8442-EBC0D9001C4F}" type="pres">
      <dgm:prSet presAssocID="{63429639-7BCA-45AF-8AA9-C1C674100A65}" presName="thinLine2b" presStyleLbl="callout" presStyleIdx="0" presStyleCnt="5"/>
      <dgm:spPr/>
    </dgm:pt>
    <dgm:pt modelId="{75BC4DA0-9780-4083-9E12-EBAD9C9623AE}" type="pres">
      <dgm:prSet presAssocID="{63429639-7BCA-45AF-8AA9-C1C674100A65}" presName="vertSpace2b" presStyleCnt="0"/>
      <dgm:spPr/>
    </dgm:pt>
    <dgm:pt modelId="{E1B2C0D2-2266-41B3-AD5B-487B62076C74}" type="pres">
      <dgm:prSet presAssocID="{1479EC22-D1E7-410E-A6DA-E3DFBF179A1F}" presName="horz2" presStyleCnt="0"/>
      <dgm:spPr/>
    </dgm:pt>
    <dgm:pt modelId="{93EA104F-F587-45BF-8C04-165C5B032551}" type="pres">
      <dgm:prSet presAssocID="{1479EC22-D1E7-410E-A6DA-E3DFBF179A1F}" presName="horzSpace2" presStyleCnt="0"/>
      <dgm:spPr/>
    </dgm:pt>
    <dgm:pt modelId="{B9680038-A75D-4DC8-8B22-F0DE9D336025}" type="pres">
      <dgm:prSet presAssocID="{1479EC22-D1E7-410E-A6DA-E3DFBF179A1F}" presName="tx2" presStyleLbl="revTx" presStyleIdx="2" presStyleCnt="6"/>
      <dgm:spPr/>
    </dgm:pt>
    <dgm:pt modelId="{5BE146E3-611B-4B64-9013-64FBF5A2A7FA}" type="pres">
      <dgm:prSet presAssocID="{1479EC22-D1E7-410E-A6DA-E3DFBF179A1F}" presName="vert2" presStyleCnt="0"/>
      <dgm:spPr/>
    </dgm:pt>
    <dgm:pt modelId="{443B962B-ACDC-41F6-95EF-B3C686C42543}" type="pres">
      <dgm:prSet presAssocID="{1479EC22-D1E7-410E-A6DA-E3DFBF179A1F}" presName="thinLine2b" presStyleLbl="callout" presStyleIdx="1" presStyleCnt="5"/>
      <dgm:spPr/>
    </dgm:pt>
    <dgm:pt modelId="{C595AEDD-F2B2-4171-98AA-771190077AC4}" type="pres">
      <dgm:prSet presAssocID="{1479EC22-D1E7-410E-A6DA-E3DFBF179A1F}" presName="vertSpace2b" presStyleCnt="0"/>
      <dgm:spPr/>
    </dgm:pt>
    <dgm:pt modelId="{F29BF8CC-C7EE-4DD5-BB77-89D5610A4A65}" type="pres">
      <dgm:prSet presAssocID="{F0AA443E-EEB1-452F-94E8-7F813AF7BC1A}" presName="horz2" presStyleCnt="0"/>
      <dgm:spPr/>
    </dgm:pt>
    <dgm:pt modelId="{0A7B8CB8-A50F-4A45-9E8B-5E3EC2D4CF8B}" type="pres">
      <dgm:prSet presAssocID="{F0AA443E-EEB1-452F-94E8-7F813AF7BC1A}" presName="horzSpace2" presStyleCnt="0"/>
      <dgm:spPr/>
    </dgm:pt>
    <dgm:pt modelId="{49BAB624-EFFB-496B-9102-21E3FB9A4079}" type="pres">
      <dgm:prSet presAssocID="{F0AA443E-EEB1-452F-94E8-7F813AF7BC1A}" presName="tx2" presStyleLbl="revTx" presStyleIdx="3" presStyleCnt="6"/>
      <dgm:spPr/>
    </dgm:pt>
    <dgm:pt modelId="{BC6E5D58-E9A1-4B32-A6D4-3328462AA14A}" type="pres">
      <dgm:prSet presAssocID="{F0AA443E-EEB1-452F-94E8-7F813AF7BC1A}" presName="vert2" presStyleCnt="0"/>
      <dgm:spPr/>
    </dgm:pt>
    <dgm:pt modelId="{03EB0B9A-2B77-4326-9B87-F756E082BFF9}" type="pres">
      <dgm:prSet presAssocID="{F0AA443E-EEB1-452F-94E8-7F813AF7BC1A}" presName="thinLine2b" presStyleLbl="callout" presStyleIdx="2" presStyleCnt="5"/>
      <dgm:spPr/>
    </dgm:pt>
    <dgm:pt modelId="{D7CD7813-BCC5-477B-9279-569E00CF2000}" type="pres">
      <dgm:prSet presAssocID="{F0AA443E-EEB1-452F-94E8-7F813AF7BC1A}" presName="vertSpace2b" presStyleCnt="0"/>
      <dgm:spPr/>
    </dgm:pt>
    <dgm:pt modelId="{DF38F386-6406-4A87-BDAE-D4C681CD07C6}" type="pres">
      <dgm:prSet presAssocID="{C7445712-11B5-4C32-90E7-F9FDD533719D}" presName="horz2" presStyleCnt="0"/>
      <dgm:spPr/>
    </dgm:pt>
    <dgm:pt modelId="{8ED49890-992B-40D8-903F-22FD69112934}" type="pres">
      <dgm:prSet presAssocID="{C7445712-11B5-4C32-90E7-F9FDD533719D}" presName="horzSpace2" presStyleCnt="0"/>
      <dgm:spPr/>
    </dgm:pt>
    <dgm:pt modelId="{B1EBC218-9015-4510-B50A-33D626C4BC07}" type="pres">
      <dgm:prSet presAssocID="{C7445712-11B5-4C32-90E7-F9FDD533719D}" presName="tx2" presStyleLbl="revTx" presStyleIdx="4" presStyleCnt="6"/>
      <dgm:spPr/>
    </dgm:pt>
    <dgm:pt modelId="{D9C9BDC5-2239-42F9-A622-D03F5B58BB8A}" type="pres">
      <dgm:prSet presAssocID="{C7445712-11B5-4C32-90E7-F9FDD533719D}" presName="vert2" presStyleCnt="0"/>
      <dgm:spPr/>
    </dgm:pt>
    <dgm:pt modelId="{BA759224-C257-407C-9037-A2F2BF237A46}" type="pres">
      <dgm:prSet presAssocID="{C7445712-11B5-4C32-90E7-F9FDD533719D}" presName="thinLine2b" presStyleLbl="callout" presStyleIdx="3" presStyleCnt="5"/>
      <dgm:spPr/>
    </dgm:pt>
    <dgm:pt modelId="{DB99F4A3-733D-4D48-A5CB-C843F75B3DE7}" type="pres">
      <dgm:prSet presAssocID="{C7445712-11B5-4C32-90E7-F9FDD533719D}" presName="vertSpace2b" presStyleCnt="0"/>
      <dgm:spPr/>
    </dgm:pt>
    <dgm:pt modelId="{9295C6A6-2C79-4142-A496-928F7151D881}" type="pres">
      <dgm:prSet presAssocID="{07684895-DEF6-4C79-8E92-65ACEB5A89B6}" presName="horz2" presStyleCnt="0"/>
      <dgm:spPr/>
    </dgm:pt>
    <dgm:pt modelId="{1D0BEC64-7D79-4647-B58D-933A52777E36}" type="pres">
      <dgm:prSet presAssocID="{07684895-DEF6-4C79-8E92-65ACEB5A89B6}" presName="horzSpace2" presStyleCnt="0"/>
      <dgm:spPr/>
    </dgm:pt>
    <dgm:pt modelId="{C15EB0D9-E7D0-4D3C-8492-62944DEC421B}" type="pres">
      <dgm:prSet presAssocID="{07684895-DEF6-4C79-8E92-65ACEB5A89B6}" presName="tx2" presStyleLbl="revTx" presStyleIdx="5" presStyleCnt="6"/>
      <dgm:spPr/>
    </dgm:pt>
    <dgm:pt modelId="{E885963F-1419-4B29-ADC3-6919F446C81A}" type="pres">
      <dgm:prSet presAssocID="{07684895-DEF6-4C79-8E92-65ACEB5A89B6}" presName="vert2" presStyleCnt="0"/>
      <dgm:spPr/>
    </dgm:pt>
    <dgm:pt modelId="{5277C562-F9F8-4743-AF02-97B5B3F6A9D1}" type="pres">
      <dgm:prSet presAssocID="{07684895-DEF6-4C79-8E92-65ACEB5A89B6}" presName="thinLine2b" presStyleLbl="callout" presStyleIdx="4" presStyleCnt="5"/>
      <dgm:spPr/>
    </dgm:pt>
    <dgm:pt modelId="{2AEF1621-62A2-40F0-A3EC-1825002CD0A8}" type="pres">
      <dgm:prSet presAssocID="{07684895-DEF6-4C79-8E92-65ACEB5A89B6}" presName="vertSpace2b" presStyleCnt="0"/>
      <dgm:spPr/>
    </dgm:pt>
  </dgm:ptLst>
  <dgm:cxnLst>
    <dgm:cxn modelId="{097BD31B-CA03-4EE0-B069-54AA31FF8FB6}" type="presOf" srcId="{1479EC22-D1E7-410E-A6DA-E3DFBF179A1F}" destId="{B9680038-A75D-4DC8-8B22-F0DE9D336025}" srcOrd="0" destOrd="0" presId="urn:microsoft.com/office/officeart/2008/layout/LinedList"/>
    <dgm:cxn modelId="{AF57A830-E350-41C0-B052-A5C0BFD338C7}" srcId="{8AA271BF-353F-4462-9768-5E29AD222923}" destId="{1479EC22-D1E7-410E-A6DA-E3DFBF179A1F}" srcOrd="1" destOrd="0" parTransId="{2A5B541F-C2E6-40FE-9709-4C795489946C}" sibTransId="{C28F5291-4D50-4E09-BD05-51F91715CBB0}"/>
    <dgm:cxn modelId="{AC7BF536-AC62-44BB-85BF-79D7651FE6ED}" srcId="{8AA271BF-353F-4462-9768-5E29AD222923}" destId="{F0AA443E-EEB1-452F-94E8-7F813AF7BC1A}" srcOrd="2" destOrd="0" parTransId="{FBC3242D-A040-46B3-B068-85EDE4C73193}" sibTransId="{88866C70-15F5-47B5-B291-160AB7F37A0B}"/>
    <dgm:cxn modelId="{D5CFC844-1981-465B-A2B9-0225C406F554}" type="presOf" srcId="{F0AA443E-EEB1-452F-94E8-7F813AF7BC1A}" destId="{49BAB624-EFFB-496B-9102-21E3FB9A4079}" srcOrd="0" destOrd="0" presId="urn:microsoft.com/office/officeart/2008/layout/LinedList"/>
    <dgm:cxn modelId="{56706850-1AB0-4320-B79F-1EA5AA850483}" type="presOf" srcId="{63429639-7BCA-45AF-8AA9-C1C674100A65}" destId="{F27D9491-916C-4AC1-9AD4-2DA3E5BF465E}" srcOrd="0" destOrd="0" presId="urn:microsoft.com/office/officeart/2008/layout/LinedList"/>
    <dgm:cxn modelId="{BCB9B276-6C3F-40AE-AA5E-1DEA9640C842}" srcId="{DCF9713B-ADA9-47B5-B3AD-42B932968C65}" destId="{8AA271BF-353F-4462-9768-5E29AD222923}" srcOrd="0" destOrd="0" parTransId="{22DB17DD-F392-4F65-92EF-00CDCBB1E0B9}" sibTransId="{5F5BD77B-068F-4EB4-8A45-251525E972F7}"/>
    <dgm:cxn modelId="{27904B7D-67FE-47BC-8E71-F2CAF2E66166}" srcId="{8AA271BF-353F-4462-9768-5E29AD222923}" destId="{07684895-DEF6-4C79-8E92-65ACEB5A89B6}" srcOrd="4" destOrd="0" parTransId="{89A6C1C2-E049-42F6-9425-A435F06D4A74}" sibTransId="{E179643F-E42D-4303-98AE-484FE5777BEC}"/>
    <dgm:cxn modelId="{650EA99C-0545-44FB-964A-8F6D45739B79}" type="presOf" srcId="{DCF9713B-ADA9-47B5-B3AD-42B932968C65}" destId="{379BB3EC-FF9C-4911-8DC7-FC0B9837CE74}" srcOrd="0" destOrd="0" presId="urn:microsoft.com/office/officeart/2008/layout/LinedList"/>
    <dgm:cxn modelId="{3A4131B9-6B4B-401C-96C9-B43375002E2A}" type="presOf" srcId="{07684895-DEF6-4C79-8E92-65ACEB5A89B6}" destId="{C15EB0D9-E7D0-4D3C-8492-62944DEC421B}" srcOrd="0" destOrd="0" presId="urn:microsoft.com/office/officeart/2008/layout/LinedList"/>
    <dgm:cxn modelId="{F9C7F6CE-3173-4F85-8C39-1FA179024A68}" srcId="{8AA271BF-353F-4462-9768-5E29AD222923}" destId="{63429639-7BCA-45AF-8AA9-C1C674100A65}" srcOrd="0" destOrd="0" parTransId="{622E22D4-6341-41A5-8FA4-D52853DD7135}" sibTransId="{86074CDE-2407-4D12-A842-8770F98D59CC}"/>
    <dgm:cxn modelId="{3EAC15D4-6763-4954-B14C-C42275C3FAF0}" srcId="{8AA271BF-353F-4462-9768-5E29AD222923}" destId="{C7445712-11B5-4C32-90E7-F9FDD533719D}" srcOrd="3" destOrd="0" parTransId="{61954DFF-8FA8-4DBC-8082-746568F55DCC}" sibTransId="{015F1B31-87ED-4E3E-B55B-BE148D1F3A95}"/>
    <dgm:cxn modelId="{762855E0-493F-41A5-8A1B-80995F5F4EE6}" type="presOf" srcId="{8AA271BF-353F-4462-9768-5E29AD222923}" destId="{729CBE59-4156-4D34-9B3A-BFAF45B90C2D}" srcOrd="0" destOrd="0" presId="urn:microsoft.com/office/officeart/2008/layout/LinedList"/>
    <dgm:cxn modelId="{1E42DEE6-43C1-4C2D-97B0-BD4E8ACE29AA}" type="presOf" srcId="{C7445712-11B5-4C32-90E7-F9FDD533719D}" destId="{B1EBC218-9015-4510-B50A-33D626C4BC07}" srcOrd="0" destOrd="0" presId="urn:microsoft.com/office/officeart/2008/layout/LinedList"/>
    <dgm:cxn modelId="{34F5F4E9-0950-4E13-8FEF-83F78720AEE7}" type="presParOf" srcId="{379BB3EC-FF9C-4911-8DC7-FC0B9837CE74}" destId="{A8466AFF-7D15-4F0A-A8C9-5987C58B295D}" srcOrd="0" destOrd="0" presId="urn:microsoft.com/office/officeart/2008/layout/LinedList"/>
    <dgm:cxn modelId="{2BCDC520-4827-4A08-91CA-6EF135119922}" type="presParOf" srcId="{379BB3EC-FF9C-4911-8DC7-FC0B9837CE74}" destId="{8126E682-2576-453D-B58A-FF97AC307610}" srcOrd="1" destOrd="0" presId="urn:microsoft.com/office/officeart/2008/layout/LinedList"/>
    <dgm:cxn modelId="{C357B94C-44C8-4E66-AE64-A7E4A926CF7A}" type="presParOf" srcId="{8126E682-2576-453D-B58A-FF97AC307610}" destId="{729CBE59-4156-4D34-9B3A-BFAF45B90C2D}" srcOrd="0" destOrd="0" presId="urn:microsoft.com/office/officeart/2008/layout/LinedList"/>
    <dgm:cxn modelId="{1BBACC93-EE07-4373-8E82-06013ACBEB98}" type="presParOf" srcId="{8126E682-2576-453D-B58A-FF97AC307610}" destId="{E7F198A4-30B9-4882-BEA8-8F2DB863BD94}" srcOrd="1" destOrd="0" presId="urn:microsoft.com/office/officeart/2008/layout/LinedList"/>
    <dgm:cxn modelId="{02CBE1F1-1547-4148-9877-3F53E5F3C35D}" type="presParOf" srcId="{E7F198A4-30B9-4882-BEA8-8F2DB863BD94}" destId="{EEDA7EF8-3AD7-47C2-BA59-A7BC6592DA93}" srcOrd="0" destOrd="0" presId="urn:microsoft.com/office/officeart/2008/layout/LinedList"/>
    <dgm:cxn modelId="{313E91A5-9662-43AD-B8FB-C596167B11CA}" type="presParOf" srcId="{E7F198A4-30B9-4882-BEA8-8F2DB863BD94}" destId="{05B55012-3D84-41C8-BEED-457AB7EE8311}" srcOrd="1" destOrd="0" presId="urn:microsoft.com/office/officeart/2008/layout/LinedList"/>
    <dgm:cxn modelId="{8422CB20-9436-4AE1-AA41-342BE785735D}" type="presParOf" srcId="{05B55012-3D84-41C8-BEED-457AB7EE8311}" destId="{06563DDD-155D-49C4-95E4-2330AB918B4F}" srcOrd="0" destOrd="0" presId="urn:microsoft.com/office/officeart/2008/layout/LinedList"/>
    <dgm:cxn modelId="{FE3AD521-D676-45D1-8B8B-64661B0EFE95}" type="presParOf" srcId="{05B55012-3D84-41C8-BEED-457AB7EE8311}" destId="{F27D9491-916C-4AC1-9AD4-2DA3E5BF465E}" srcOrd="1" destOrd="0" presId="urn:microsoft.com/office/officeart/2008/layout/LinedList"/>
    <dgm:cxn modelId="{DDC441F7-1319-40E4-AB68-C40BFFF4C66D}" type="presParOf" srcId="{05B55012-3D84-41C8-BEED-457AB7EE8311}" destId="{015DC6CD-D777-441F-99B6-365B150126CB}" srcOrd="2" destOrd="0" presId="urn:microsoft.com/office/officeart/2008/layout/LinedList"/>
    <dgm:cxn modelId="{41F4EF4F-83CD-4083-9C19-379CD6171931}" type="presParOf" srcId="{E7F198A4-30B9-4882-BEA8-8F2DB863BD94}" destId="{9A526A16-5B5F-4C0C-8442-EBC0D9001C4F}" srcOrd="2" destOrd="0" presId="urn:microsoft.com/office/officeart/2008/layout/LinedList"/>
    <dgm:cxn modelId="{3D49A832-0BC3-4D3B-B51C-9229621B8AF4}" type="presParOf" srcId="{E7F198A4-30B9-4882-BEA8-8F2DB863BD94}" destId="{75BC4DA0-9780-4083-9E12-EBAD9C9623AE}" srcOrd="3" destOrd="0" presId="urn:microsoft.com/office/officeart/2008/layout/LinedList"/>
    <dgm:cxn modelId="{BC70D7E3-EE12-45B9-8DA0-98A806EBC325}" type="presParOf" srcId="{E7F198A4-30B9-4882-BEA8-8F2DB863BD94}" destId="{E1B2C0D2-2266-41B3-AD5B-487B62076C74}" srcOrd="4" destOrd="0" presId="urn:microsoft.com/office/officeart/2008/layout/LinedList"/>
    <dgm:cxn modelId="{72A0A0CB-3D4E-40BC-BB7B-3C27CEB68B32}" type="presParOf" srcId="{E1B2C0D2-2266-41B3-AD5B-487B62076C74}" destId="{93EA104F-F587-45BF-8C04-165C5B032551}" srcOrd="0" destOrd="0" presId="urn:microsoft.com/office/officeart/2008/layout/LinedList"/>
    <dgm:cxn modelId="{135FFF71-BEFD-4205-A9D1-0773B2C7B716}" type="presParOf" srcId="{E1B2C0D2-2266-41B3-AD5B-487B62076C74}" destId="{B9680038-A75D-4DC8-8B22-F0DE9D336025}" srcOrd="1" destOrd="0" presId="urn:microsoft.com/office/officeart/2008/layout/LinedList"/>
    <dgm:cxn modelId="{97545530-5265-49C1-BB07-51D63D9FE3A5}" type="presParOf" srcId="{E1B2C0D2-2266-41B3-AD5B-487B62076C74}" destId="{5BE146E3-611B-4B64-9013-64FBF5A2A7FA}" srcOrd="2" destOrd="0" presId="urn:microsoft.com/office/officeart/2008/layout/LinedList"/>
    <dgm:cxn modelId="{3B910708-BF94-4CF7-A60B-6AB0470334B2}" type="presParOf" srcId="{E7F198A4-30B9-4882-BEA8-8F2DB863BD94}" destId="{443B962B-ACDC-41F6-95EF-B3C686C42543}" srcOrd="5" destOrd="0" presId="urn:microsoft.com/office/officeart/2008/layout/LinedList"/>
    <dgm:cxn modelId="{991282A0-C96B-4C19-ABCE-6D76ED22D55A}" type="presParOf" srcId="{E7F198A4-30B9-4882-BEA8-8F2DB863BD94}" destId="{C595AEDD-F2B2-4171-98AA-771190077AC4}" srcOrd="6" destOrd="0" presId="urn:microsoft.com/office/officeart/2008/layout/LinedList"/>
    <dgm:cxn modelId="{3A70197C-8F79-4CAC-95D1-4E51A775BB7B}" type="presParOf" srcId="{E7F198A4-30B9-4882-BEA8-8F2DB863BD94}" destId="{F29BF8CC-C7EE-4DD5-BB77-89D5610A4A65}" srcOrd="7" destOrd="0" presId="urn:microsoft.com/office/officeart/2008/layout/LinedList"/>
    <dgm:cxn modelId="{85011E17-38D6-4B01-902D-4547007BC542}" type="presParOf" srcId="{F29BF8CC-C7EE-4DD5-BB77-89D5610A4A65}" destId="{0A7B8CB8-A50F-4A45-9E8B-5E3EC2D4CF8B}" srcOrd="0" destOrd="0" presId="urn:microsoft.com/office/officeart/2008/layout/LinedList"/>
    <dgm:cxn modelId="{6EE83958-F542-4198-BEF7-F5C8D30879F6}" type="presParOf" srcId="{F29BF8CC-C7EE-4DD5-BB77-89D5610A4A65}" destId="{49BAB624-EFFB-496B-9102-21E3FB9A4079}" srcOrd="1" destOrd="0" presId="urn:microsoft.com/office/officeart/2008/layout/LinedList"/>
    <dgm:cxn modelId="{355FF2AA-D54E-4996-B590-E2EA75C0E432}" type="presParOf" srcId="{F29BF8CC-C7EE-4DD5-BB77-89D5610A4A65}" destId="{BC6E5D58-E9A1-4B32-A6D4-3328462AA14A}" srcOrd="2" destOrd="0" presId="urn:microsoft.com/office/officeart/2008/layout/LinedList"/>
    <dgm:cxn modelId="{354A027B-D78D-4A6E-94B2-E52189413D1F}" type="presParOf" srcId="{E7F198A4-30B9-4882-BEA8-8F2DB863BD94}" destId="{03EB0B9A-2B77-4326-9B87-F756E082BFF9}" srcOrd="8" destOrd="0" presId="urn:microsoft.com/office/officeart/2008/layout/LinedList"/>
    <dgm:cxn modelId="{B0E84EDA-F185-44A6-9904-0D04404E06CD}" type="presParOf" srcId="{E7F198A4-30B9-4882-BEA8-8F2DB863BD94}" destId="{D7CD7813-BCC5-477B-9279-569E00CF2000}" srcOrd="9" destOrd="0" presId="urn:microsoft.com/office/officeart/2008/layout/LinedList"/>
    <dgm:cxn modelId="{653A329B-4DCE-4CB1-BD46-C025B433F506}" type="presParOf" srcId="{E7F198A4-30B9-4882-BEA8-8F2DB863BD94}" destId="{DF38F386-6406-4A87-BDAE-D4C681CD07C6}" srcOrd="10" destOrd="0" presId="urn:microsoft.com/office/officeart/2008/layout/LinedList"/>
    <dgm:cxn modelId="{BBD8C4E0-4B3D-4C48-936D-40EAEC6B0118}" type="presParOf" srcId="{DF38F386-6406-4A87-BDAE-D4C681CD07C6}" destId="{8ED49890-992B-40D8-903F-22FD69112934}" srcOrd="0" destOrd="0" presId="urn:microsoft.com/office/officeart/2008/layout/LinedList"/>
    <dgm:cxn modelId="{7F852777-171B-42C7-94A8-95F041968D6C}" type="presParOf" srcId="{DF38F386-6406-4A87-BDAE-D4C681CD07C6}" destId="{B1EBC218-9015-4510-B50A-33D626C4BC07}" srcOrd="1" destOrd="0" presId="urn:microsoft.com/office/officeart/2008/layout/LinedList"/>
    <dgm:cxn modelId="{A5ED605A-90C5-489B-814D-DCC69176C91D}" type="presParOf" srcId="{DF38F386-6406-4A87-BDAE-D4C681CD07C6}" destId="{D9C9BDC5-2239-42F9-A622-D03F5B58BB8A}" srcOrd="2" destOrd="0" presId="urn:microsoft.com/office/officeart/2008/layout/LinedList"/>
    <dgm:cxn modelId="{5452D265-4DE1-43B0-98B7-E2CC61366423}" type="presParOf" srcId="{E7F198A4-30B9-4882-BEA8-8F2DB863BD94}" destId="{BA759224-C257-407C-9037-A2F2BF237A46}" srcOrd="11" destOrd="0" presId="urn:microsoft.com/office/officeart/2008/layout/LinedList"/>
    <dgm:cxn modelId="{4739791A-324C-4788-BF30-A1D940DE2593}" type="presParOf" srcId="{E7F198A4-30B9-4882-BEA8-8F2DB863BD94}" destId="{DB99F4A3-733D-4D48-A5CB-C843F75B3DE7}" srcOrd="12" destOrd="0" presId="urn:microsoft.com/office/officeart/2008/layout/LinedList"/>
    <dgm:cxn modelId="{2EF758CE-6C8F-432B-907A-4462731AE40D}" type="presParOf" srcId="{E7F198A4-30B9-4882-BEA8-8F2DB863BD94}" destId="{9295C6A6-2C79-4142-A496-928F7151D881}" srcOrd="13" destOrd="0" presId="urn:microsoft.com/office/officeart/2008/layout/LinedList"/>
    <dgm:cxn modelId="{088A88DF-307D-4300-B6E8-7AD400831991}" type="presParOf" srcId="{9295C6A6-2C79-4142-A496-928F7151D881}" destId="{1D0BEC64-7D79-4647-B58D-933A52777E36}" srcOrd="0" destOrd="0" presId="urn:microsoft.com/office/officeart/2008/layout/LinedList"/>
    <dgm:cxn modelId="{722EFD8C-D7D3-49B3-990B-2BD0D4109CFA}" type="presParOf" srcId="{9295C6A6-2C79-4142-A496-928F7151D881}" destId="{C15EB0D9-E7D0-4D3C-8492-62944DEC421B}" srcOrd="1" destOrd="0" presId="urn:microsoft.com/office/officeart/2008/layout/LinedList"/>
    <dgm:cxn modelId="{507836E4-B99C-4321-9B60-66BACB9075B7}" type="presParOf" srcId="{9295C6A6-2C79-4142-A496-928F7151D881}" destId="{E885963F-1419-4B29-ADC3-6919F446C81A}" srcOrd="2" destOrd="0" presId="urn:microsoft.com/office/officeart/2008/layout/LinedList"/>
    <dgm:cxn modelId="{F015607F-98E3-4A36-BD2B-89EEEA68E656}" type="presParOf" srcId="{E7F198A4-30B9-4882-BEA8-8F2DB863BD94}" destId="{5277C562-F9F8-4743-AF02-97B5B3F6A9D1}" srcOrd="14" destOrd="0" presId="urn:microsoft.com/office/officeart/2008/layout/LinedList"/>
    <dgm:cxn modelId="{39CB5A9E-9D47-4EE4-B403-132DA2A9EC6F}" type="presParOf" srcId="{E7F198A4-30B9-4882-BEA8-8F2DB863BD94}" destId="{2AEF1621-62A2-40F0-A3EC-1825002CD0A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94065F-BAD2-48FD-8FA4-7743C37764D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93A4604-F039-4F27-9200-8304E4A287A5}">
      <dgm:prSet phldrT="[Testo]"/>
      <dgm:spPr/>
      <dgm:t>
        <a:bodyPr/>
        <a:lstStyle/>
        <a:p>
          <a:r>
            <a:rPr lang="it-IT" dirty="0"/>
            <a:t>Come controllare il rispetto degli standard di sostenibilità?</a:t>
          </a:r>
        </a:p>
      </dgm:t>
    </dgm:pt>
    <dgm:pt modelId="{AE4639F4-D12E-482D-BFD8-477C0E49F3F4}" type="parTrans" cxnId="{EA5DCC94-E37E-40BF-9308-80D7DB8472FA}">
      <dgm:prSet/>
      <dgm:spPr/>
      <dgm:t>
        <a:bodyPr/>
        <a:lstStyle/>
        <a:p>
          <a:endParaRPr lang="it-IT"/>
        </a:p>
      </dgm:t>
    </dgm:pt>
    <dgm:pt modelId="{77066735-DFEF-496F-BE60-C7854EB20920}" type="sibTrans" cxnId="{EA5DCC94-E37E-40BF-9308-80D7DB8472FA}">
      <dgm:prSet/>
      <dgm:spPr/>
      <dgm:t>
        <a:bodyPr/>
        <a:lstStyle/>
        <a:p>
          <a:endParaRPr lang="it-IT"/>
        </a:p>
      </dgm:t>
    </dgm:pt>
    <dgm:pt modelId="{7AA271E0-9A52-46BF-BB8E-31E6EA57B8FE}">
      <dgm:prSet phldrT="[Testo]"/>
      <dgm:spPr/>
      <dgm:t>
        <a:bodyPr/>
        <a:lstStyle/>
        <a:p>
          <a:r>
            <a:rPr lang="it-IT" dirty="0"/>
            <a:t>La strategia non affronta espressamente il tema</a:t>
          </a:r>
        </a:p>
      </dgm:t>
    </dgm:pt>
    <dgm:pt modelId="{3C48CAE2-18DA-49B6-9F4D-404AD3DDC4B1}" type="parTrans" cxnId="{5873A362-22FC-4F7B-82DF-94DF8A90B3F8}">
      <dgm:prSet/>
      <dgm:spPr/>
      <dgm:t>
        <a:bodyPr/>
        <a:lstStyle/>
        <a:p>
          <a:endParaRPr lang="it-IT"/>
        </a:p>
      </dgm:t>
    </dgm:pt>
    <dgm:pt modelId="{38D86320-4C05-48FF-8044-20972A3296B6}" type="sibTrans" cxnId="{5873A362-22FC-4F7B-82DF-94DF8A90B3F8}">
      <dgm:prSet/>
      <dgm:spPr/>
      <dgm:t>
        <a:bodyPr/>
        <a:lstStyle/>
        <a:p>
          <a:endParaRPr lang="it-IT"/>
        </a:p>
      </dgm:t>
    </dgm:pt>
    <dgm:pt modelId="{96BFB59A-86ED-4244-81BC-DFB77EAF4620}">
      <dgm:prSet phldrT="[Testo]"/>
      <dgm:spPr/>
      <dgm:t>
        <a:bodyPr/>
        <a:lstStyle/>
        <a:p>
          <a:r>
            <a:rPr lang="it-IT" dirty="0"/>
            <a:t>Pluralità di forme di controllo che dipendono dal tipo di strumento impiegato</a:t>
          </a:r>
        </a:p>
      </dgm:t>
    </dgm:pt>
    <dgm:pt modelId="{E14401E5-1770-43C4-B316-FB8ED79AB146}" type="parTrans" cxnId="{61A27BC0-AF6D-4743-B375-FF0FFF5A288D}">
      <dgm:prSet/>
      <dgm:spPr/>
      <dgm:t>
        <a:bodyPr/>
        <a:lstStyle/>
        <a:p>
          <a:endParaRPr lang="it-IT"/>
        </a:p>
      </dgm:t>
    </dgm:pt>
    <dgm:pt modelId="{3471CA90-3EB4-4868-AB4A-715479A82AF1}" type="sibTrans" cxnId="{61A27BC0-AF6D-4743-B375-FF0FFF5A288D}">
      <dgm:prSet/>
      <dgm:spPr/>
      <dgm:t>
        <a:bodyPr/>
        <a:lstStyle/>
        <a:p>
          <a:endParaRPr lang="it-IT"/>
        </a:p>
      </dgm:t>
    </dgm:pt>
    <dgm:pt modelId="{1810F588-02FE-4D60-A7DD-8CD8815BD13B}">
      <dgm:prSet phldrT="[Testo]"/>
      <dgm:spPr/>
      <dgm:t>
        <a:bodyPr/>
        <a:lstStyle/>
        <a:p>
          <a:r>
            <a:rPr lang="it-IT" dirty="0"/>
            <a:t>Ad es.: controlli pubblici per eco-schemi; certificazioni per etichettatura di sostenibilità</a:t>
          </a:r>
        </a:p>
      </dgm:t>
    </dgm:pt>
    <dgm:pt modelId="{85FE1CCD-A523-4E70-A561-BDFBF77012CB}" type="parTrans" cxnId="{11434551-C6D0-4433-9A27-08505DFF4C60}">
      <dgm:prSet/>
      <dgm:spPr/>
    </dgm:pt>
    <dgm:pt modelId="{8CF145BB-0A9D-438F-A676-0BF78B840331}" type="sibTrans" cxnId="{11434551-C6D0-4433-9A27-08505DFF4C60}">
      <dgm:prSet/>
      <dgm:spPr/>
    </dgm:pt>
    <dgm:pt modelId="{421025E1-F7C0-4B0A-9FCA-1467A61C9339}" type="pres">
      <dgm:prSet presAssocID="{3494065F-BAD2-48FD-8FA4-7743C37764DF}" presName="Name0" presStyleCnt="0">
        <dgm:presLayoutVars>
          <dgm:dir/>
          <dgm:animLvl val="lvl"/>
          <dgm:resizeHandles val="exact"/>
        </dgm:presLayoutVars>
      </dgm:prSet>
      <dgm:spPr/>
    </dgm:pt>
    <dgm:pt modelId="{FDB74223-9FB7-4049-94D2-778F464A176C}" type="pres">
      <dgm:prSet presAssocID="{893A4604-F039-4F27-9200-8304E4A287A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DA0D132-FD53-48A8-91CE-C4AAC3BC98C5}" type="pres">
      <dgm:prSet presAssocID="{77066735-DFEF-496F-BE60-C7854EB20920}" presName="parTxOnlySpace" presStyleCnt="0"/>
      <dgm:spPr/>
    </dgm:pt>
    <dgm:pt modelId="{FD4973A8-F2AC-4F16-A0F0-CC32C4079A69}" type="pres">
      <dgm:prSet presAssocID="{7AA271E0-9A52-46BF-BB8E-31E6EA57B8F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0028E6B-B0A7-4A15-996E-1E31B96F616C}" type="pres">
      <dgm:prSet presAssocID="{38D86320-4C05-48FF-8044-20972A3296B6}" presName="parTxOnlySpace" presStyleCnt="0"/>
      <dgm:spPr/>
    </dgm:pt>
    <dgm:pt modelId="{B87C9107-3CA0-4D94-A1C5-86A201FEA903}" type="pres">
      <dgm:prSet presAssocID="{96BFB59A-86ED-4244-81BC-DFB77EAF462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230CE6-4D59-45C8-899D-FEFB1925FEA3}" type="pres">
      <dgm:prSet presAssocID="{3471CA90-3EB4-4868-AB4A-715479A82AF1}" presName="parTxOnlySpace" presStyleCnt="0"/>
      <dgm:spPr/>
    </dgm:pt>
    <dgm:pt modelId="{855E1872-0DB5-435E-B673-DEBB0881D94B}" type="pres">
      <dgm:prSet presAssocID="{1810F588-02FE-4D60-A7DD-8CD8815BD13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6B08D62-A3A3-49C6-BB77-E1BC532950F4}" type="presOf" srcId="{1810F588-02FE-4D60-A7DD-8CD8815BD13B}" destId="{855E1872-0DB5-435E-B673-DEBB0881D94B}" srcOrd="0" destOrd="0" presId="urn:microsoft.com/office/officeart/2005/8/layout/chevron1"/>
    <dgm:cxn modelId="{5873A362-22FC-4F7B-82DF-94DF8A90B3F8}" srcId="{3494065F-BAD2-48FD-8FA4-7743C37764DF}" destId="{7AA271E0-9A52-46BF-BB8E-31E6EA57B8FE}" srcOrd="1" destOrd="0" parTransId="{3C48CAE2-18DA-49B6-9F4D-404AD3DDC4B1}" sibTransId="{38D86320-4C05-48FF-8044-20972A3296B6}"/>
    <dgm:cxn modelId="{11434551-C6D0-4433-9A27-08505DFF4C60}" srcId="{3494065F-BAD2-48FD-8FA4-7743C37764DF}" destId="{1810F588-02FE-4D60-A7DD-8CD8815BD13B}" srcOrd="3" destOrd="0" parTransId="{85FE1CCD-A523-4E70-A561-BDFBF77012CB}" sibTransId="{8CF145BB-0A9D-438F-A676-0BF78B840331}"/>
    <dgm:cxn modelId="{1F0BFB7A-8D66-4791-98D9-FADFEC595BED}" type="presOf" srcId="{7AA271E0-9A52-46BF-BB8E-31E6EA57B8FE}" destId="{FD4973A8-F2AC-4F16-A0F0-CC32C4079A69}" srcOrd="0" destOrd="0" presId="urn:microsoft.com/office/officeart/2005/8/layout/chevron1"/>
    <dgm:cxn modelId="{EA5DCC94-E37E-40BF-9308-80D7DB8472FA}" srcId="{3494065F-BAD2-48FD-8FA4-7743C37764DF}" destId="{893A4604-F039-4F27-9200-8304E4A287A5}" srcOrd="0" destOrd="0" parTransId="{AE4639F4-D12E-482D-BFD8-477C0E49F3F4}" sibTransId="{77066735-DFEF-496F-BE60-C7854EB20920}"/>
    <dgm:cxn modelId="{F81B4EA3-3A60-4855-A8BF-9A034E068B82}" type="presOf" srcId="{3494065F-BAD2-48FD-8FA4-7743C37764DF}" destId="{421025E1-F7C0-4B0A-9FCA-1467A61C9339}" srcOrd="0" destOrd="0" presId="urn:microsoft.com/office/officeart/2005/8/layout/chevron1"/>
    <dgm:cxn modelId="{61A27BC0-AF6D-4743-B375-FF0FFF5A288D}" srcId="{3494065F-BAD2-48FD-8FA4-7743C37764DF}" destId="{96BFB59A-86ED-4244-81BC-DFB77EAF4620}" srcOrd="2" destOrd="0" parTransId="{E14401E5-1770-43C4-B316-FB8ED79AB146}" sibTransId="{3471CA90-3EB4-4868-AB4A-715479A82AF1}"/>
    <dgm:cxn modelId="{67B0C1D4-A659-43DD-BBB1-9EB5D88705ED}" type="presOf" srcId="{96BFB59A-86ED-4244-81BC-DFB77EAF4620}" destId="{B87C9107-3CA0-4D94-A1C5-86A201FEA903}" srcOrd="0" destOrd="0" presId="urn:microsoft.com/office/officeart/2005/8/layout/chevron1"/>
    <dgm:cxn modelId="{BD6877F9-85AB-43CC-ABF9-A2F5074ADBEF}" type="presOf" srcId="{893A4604-F039-4F27-9200-8304E4A287A5}" destId="{FDB74223-9FB7-4049-94D2-778F464A176C}" srcOrd="0" destOrd="0" presId="urn:microsoft.com/office/officeart/2005/8/layout/chevron1"/>
    <dgm:cxn modelId="{4F4FE817-9F98-44C8-95AC-9213E653E375}" type="presParOf" srcId="{421025E1-F7C0-4B0A-9FCA-1467A61C9339}" destId="{FDB74223-9FB7-4049-94D2-778F464A176C}" srcOrd="0" destOrd="0" presId="urn:microsoft.com/office/officeart/2005/8/layout/chevron1"/>
    <dgm:cxn modelId="{5A4E9704-2361-4DC0-9363-B9763FED7074}" type="presParOf" srcId="{421025E1-F7C0-4B0A-9FCA-1467A61C9339}" destId="{6DA0D132-FD53-48A8-91CE-C4AAC3BC98C5}" srcOrd="1" destOrd="0" presId="urn:microsoft.com/office/officeart/2005/8/layout/chevron1"/>
    <dgm:cxn modelId="{7628E176-D70C-4171-9CE7-B90502442FDB}" type="presParOf" srcId="{421025E1-F7C0-4B0A-9FCA-1467A61C9339}" destId="{FD4973A8-F2AC-4F16-A0F0-CC32C4079A69}" srcOrd="2" destOrd="0" presId="urn:microsoft.com/office/officeart/2005/8/layout/chevron1"/>
    <dgm:cxn modelId="{95C3F0B8-7BC8-4DD3-816A-E3F46183EAFD}" type="presParOf" srcId="{421025E1-F7C0-4B0A-9FCA-1467A61C9339}" destId="{30028E6B-B0A7-4A15-996E-1E31B96F616C}" srcOrd="3" destOrd="0" presId="urn:microsoft.com/office/officeart/2005/8/layout/chevron1"/>
    <dgm:cxn modelId="{AA746D33-A24E-4EE6-BBD8-0081B1BC709B}" type="presParOf" srcId="{421025E1-F7C0-4B0A-9FCA-1467A61C9339}" destId="{B87C9107-3CA0-4D94-A1C5-86A201FEA903}" srcOrd="4" destOrd="0" presId="urn:microsoft.com/office/officeart/2005/8/layout/chevron1"/>
    <dgm:cxn modelId="{95AB3040-1E62-47DB-AD8E-659D302B2503}" type="presParOf" srcId="{421025E1-F7C0-4B0A-9FCA-1467A61C9339}" destId="{9C230CE6-4D59-45C8-899D-FEFB1925FEA3}" srcOrd="5" destOrd="0" presId="urn:microsoft.com/office/officeart/2005/8/layout/chevron1"/>
    <dgm:cxn modelId="{E0CF883D-1DBB-430C-B363-DD3EF3BEDB49}" type="presParOf" srcId="{421025E1-F7C0-4B0A-9FCA-1467A61C9339}" destId="{855E1872-0DB5-435E-B673-DEBB0881D94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C06ECCE-FFEB-46B5-A157-DBDFCE4B988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5CE4662-E000-40FE-B269-8D19767140FA}">
      <dgm:prSet phldrT="[Testo]"/>
      <dgm:spPr/>
      <dgm:t>
        <a:bodyPr/>
        <a:lstStyle/>
        <a:p>
          <a:r>
            <a:rPr lang="it-IT" dirty="0"/>
            <a:t>Nuovo pacchetto di regolamenti del 2 dicembre 2021</a:t>
          </a:r>
        </a:p>
      </dgm:t>
    </dgm:pt>
    <dgm:pt modelId="{AB2978D9-3456-46C1-956D-D412D3212354}" type="parTrans" cxnId="{49EF485B-BF53-438A-8BA3-F8D880969BBC}">
      <dgm:prSet/>
      <dgm:spPr/>
      <dgm:t>
        <a:bodyPr/>
        <a:lstStyle/>
        <a:p>
          <a:endParaRPr lang="it-IT"/>
        </a:p>
      </dgm:t>
    </dgm:pt>
    <dgm:pt modelId="{A52D4977-D6BE-4A57-A0C2-956FD01600E6}" type="sibTrans" cxnId="{49EF485B-BF53-438A-8BA3-F8D880969BBC}">
      <dgm:prSet/>
      <dgm:spPr/>
      <dgm:t>
        <a:bodyPr/>
        <a:lstStyle/>
        <a:p>
          <a:endParaRPr lang="it-IT"/>
        </a:p>
      </dgm:t>
    </dgm:pt>
    <dgm:pt modelId="{17ED9F9B-2F67-4A85-A3B3-D84413B34335}">
      <dgm:prSet phldrT="[Testo]" custT="1"/>
      <dgm:spPr/>
      <dgm:t>
        <a:bodyPr/>
        <a:lstStyle/>
        <a:p>
          <a:r>
            <a:rPr lang="it-IT" sz="3300" dirty="0"/>
            <a:t>Reg. 2021/2115 sul sostegno ai piani strategici redatti dagli Stati Membri</a:t>
          </a:r>
        </a:p>
      </dgm:t>
    </dgm:pt>
    <dgm:pt modelId="{897DDA75-ED1E-44F6-ACDE-3352345DD43D}" type="parTrans" cxnId="{8EC34F86-4F93-4E61-885E-D7619C108DFC}">
      <dgm:prSet/>
      <dgm:spPr/>
      <dgm:t>
        <a:bodyPr/>
        <a:lstStyle/>
        <a:p>
          <a:endParaRPr lang="it-IT"/>
        </a:p>
      </dgm:t>
    </dgm:pt>
    <dgm:pt modelId="{CFBCBA3A-9ACF-43FB-A3FC-3DD2C522E9E2}" type="sibTrans" cxnId="{8EC34F86-4F93-4E61-885E-D7619C108DFC}">
      <dgm:prSet/>
      <dgm:spPr/>
      <dgm:t>
        <a:bodyPr/>
        <a:lstStyle/>
        <a:p>
          <a:endParaRPr lang="it-IT"/>
        </a:p>
      </dgm:t>
    </dgm:pt>
    <dgm:pt modelId="{C4B9EDFC-3DEF-4634-9DA1-D74160ADB079}">
      <dgm:prSet phldrT="[Testo]" custT="1"/>
      <dgm:spPr/>
      <dgm:t>
        <a:bodyPr/>
        <a:lstStyle/>
        <a:p>
          <a:r>
            <a:rPr lang="it-IT" sz="3300" dirty="0"/>
            <a:t>Reg. 2021/2116 su finanziamento, gestione e monitoraggio della PAC</a:t>
          </a:r>
        </a:p>
      </dgm:t>
    </dgm:pt>
    <dgm:pt modelId="{5BDC88CE-120A-49EA-B26B-B4D392263580}" type="parTrans" cxnId="{7F5B9DEE-7515-408B-B91F-8619B5126ACA}">
      <dgm:prSet/>
      <dgm:spPr/>
      <dgm:t>
        <a:bodyPr/>
        <a:lstStyle/>
        <a:p>
          <a:endParaRPr lang="it-IT"/>
        </a:p>
      </dgm:t>
    </dgm:pt>
    <dgm:pt modelId="{E33945CC-D98C-442C-8600-F2340833C67D}" type="sibTrans" cxnId="{7F5B9DEE-7515-408B-B91F-8619B5126ACA}">
      <dgm:prSet/>
      <dgm:spPr/>
      <dgm:t>
        <a:bodyPr/>
        <a:lstStyle/>
        <a:p>
          <a:endParaRPr lang="it-IT"/>
        </a:p>
      </dgm:t>
    </dgm:pt>
    <dgm:pt modelId="{50C980E3-5FBB-47BF-92DE-24B1083D04B5}">
      <dgm:prSet phldrT="[Testo]" custT="1"/>
      <dgm:spPr/>
      <dgm:t>
        <a:bodyPr/>
        <a:lstStyle/>
        <a:p>
          <a:r>
            <a:rPr lang="it-IT" sz="3300" dirty="0"/>
            <a:t>Reg. 2021/2117 che modifica il reg. 1308/2013 su OCM</a:t>
          </a:r>
        </a:p>
      </dgm:t>
    </dgm:pt>
    <dgm:pt modelId="{E2AC6ACA-4057-476A-AA16-198EE3CB8977}" type="parTrans" cxnId="{AFAAF046-723F-4EB1-9FBB-C95D0194CE8C}">
      <dgm:prSet/>
      <dgm:spPr/>
      <dgm:t>
        <a:bodyPr/>
        <a:lstStyle/>
        <a:p>
          <a:endParaRPr lang="it-IT"/>
        </a:p>
      </dgm:t>
    </dgm:pt>
    <dgm:pt modelId="{599F8E93-3FFF-463C-9B76-99762A2E11A0}" type="sibTrans" cxnId="{AFAAF046-723F-4EB1-9FBB-C95D0194CE8C}">
      <dgm:prSet/>
      <dgm:spPr/>
      <dgm:t>
        <a:bodyPr/>
        <a:lstStyle/>
        <a:p>
          <a:endParaRPr lang="it-IT"/>
        </a:p>
      </dgm:t>
    </dgm:pt>
    <dgm:pt modelId="{22506952-C23A-494C-82C3-BBC601781252}" type="pres">
      <dgm:prSet presAssocID="{DC06ECCE-FFEB-46B5-A157-DBDFCE4B988A}" presName="composite" presStyleCnt="0">
        <dgm:presLayoutVars>
          <dgm:chMax val="1"/>
          <dgm:dir/>
          <dgm:resizeHandles val="exact"/>
        </dgm:presLayoutVars>
      </dgm:prSet>
      <dgm:spPr/>
    </dgm:pt>
    <dgm:pt modelId="{04D961C9-0C9E-4D0F-9542-E9CD699DEC33}" type="pres">
      <dgm:prSet presAssocID="{C5CE4662-E000-40FE-B269-8D19767140FA}" presName="roof" presStyleLbl="dkBgShp" presStyleIdx="0" presStyleCnt="2"/>
      <dgm:spPr/>
    </dgm:pt>
    <dgm:pt modelId="{2FCBA6D9-F3A8-40C2-98A4-7FEC55ABC74B}" type="pres">
      <dgm:prSet presAssocID="{C5CE4662-E000-40FE-B269-8D19767140FA}" presName="pillars" presStyleCnt="0"/>
      <dgm:spPr/>
    </dgm:pt>
    <dgm:pt modelId="{431EB6A3-1AE8-4A41-9E4F-4B051B7BE5A3}" type="pres">
      <dgm:prSet presAssocID="{C5CE4662-E000-40FE-B269-8D19767140FA}" presName="pillar1" presStyleLbl="node1" presStyleIdx="0" presStyleCnt="3">
        <dgm:presLayoutVars>
          <dgm:bulletEnabled val="1"/>
        </dgm:presLayoutVars>
      </dgm:prSet>
      <dgm:spPr/>
    </dgm:pt>
    <dgm:pt modelId="{56AA40EB-616A-4537-AFE2-98D36AE8E2D6}" type="pres">
      <dgm:prSet presAssocID="{C4B9EDFC-3DEF-4634-9DA1-D74160ADB079}" presName="pillarX" presStyleLbl="node1" presStyleIdx="1" presStyleCnt="3">
        <dgm:presLayoutVars>
          <dgm:bulletEnabled val="1"/>
        </dgm:presLayoutVars>
      </dgm:prSet>
      <dgm:spPr/>
    </dgm:pt>
    <dgm:pt modelId="{CD70EC5D-91CD-41DC-9834-568F246E4FBA}" type="pres">
      <dgm:prSet presAssocID="{50C980E3-5FBB-47BF-92DE-24B1083D04B5}" presName="pillarX" presStyleLbl="node1" presStyleIdx="2" presStyleCnt="3">
        <dgm:presLayoutVars>
          <dgm:bulletEnabled val="1"/>
        </dgm:presLayoutVars>
      </dgm:prSet>
      <dgm:spPr/>
    </dgm:pt>
    <dgm:pt modelId="{74FC5185-F8FF-497C-9A3A-435E80CEF808}" type="pres">
      <dgm:prSet presAssocID="{C5CE4662-E000-40FE-B269-8D19767140FA}" presName="base" presStyleLbl="dkBgShp" presStyleIdx="1" presStyleCnt="2"/>
      <dgm:spPr/>
    </dgm:pt>
  </dgm:ptLst>
  <dgm:cxnLst>
    <dgm:cxn modelId="{49EF485B-BF53-438A-8BA3-F8D880969BBC}" srcId="{DC06ECCE-FFEB-46B5-A157-DBDFCE4B988A}" destId="{C5CE4662-E000-40FE-B269-8D19767140FA}" srcOrd="0" destOrd="0" parTransId="{AB2978D9-3456-46C1-956D-D412D3212354}" sibTransId="{A52D4977-D6BE-4A57-A0C2-956FD01600E6}"/>
    <dgm:cxn modelId="{AFAAF046-723F-4EB1-9FBB-C95D0194CE8C}" srcId="{C5CE4662-E000-40FE-B269-8D19767140FA}" destId="{50C980E3-5FBB-47BF-92DE-24B1083D04B5}" srcOrd="2" destOrd="0" parTransId="{E2AC6ACA-4057-476A-AA16-198EE3CB8977}" sibTransId="{599F8E93-3FFF-463C-9B76-99762A2E11A0}"/>
    <dgm:cxn modelId="{2AA1F97C-5921-4E1A-A479-F131432FB324}" type="presOf" srcId="{50C980E3-5FBB-47BF-92DE-24B1083D04B5}" destId="{CD70EC5D-91CD-41DC-9834-568F246E4FBA}" srcOrd="0" destOrd="0" presId="urn:microsoft.com/office/officeart/2005/8/layout/hList3"/>
    <dgm:cxn modelId="{3A716383-1241-4FE1-B96D-DB77AEF3944A}" type="presOf" srcId="{C5CE4662-E000-40FE-B269-8D19767140FA}" destId="{04D961C9-0C9E-4D0F-9542-E9CD699DEC33}" srcOrd="0" destOrd="0" presId="urn:microsoft.com/office/officeart/2005/8/layout/hList3"/>
    <dgm:cxn modelId="{8EC34F86-4F93-4E61-885E-D7619C108DFC}" srcId="{C5CE4662-E000-40FE-B269-8D19767140FA}" destId="{17ED9F9B-2F67-4A85-A3B3-D84413B34335}" srcOrd="0" destOrd="0" parTransId="{897DDA75-ED1E-44F6-ACDE-3352345DD43D}" sibTransId="{CFBCBA3A-9ACF-43FB-A3FC-3DD2C522E9E2}"/>
    <dgm:cxn modelId="{ECC3068C-E5C8-4F75-8184-D26C2AC6D0C2}" type="presOf" srcId="{C4B9EDFC-3DEF-4634-9DA1-D74160ADB079}" destId="{56AA40EB-616A-4537-AFE2-98D36AE8E2D6}" srcOrd="0" destOrd="0" presId="urn:microsoft.com/office/officeart/2005/8/layout/hList3"/>
    <dgm:cxn modelId="{613512A1-B927-424E-ACA2-8049CA966503}" type="presOf" srcId="{DC06ECCE-FFEB-46B5-A157-DBDFCE4B988A}" destId="{22506952-C23A-494C-82C3-BBC601781252}" srcOrd="0" destOrd="0" presId="urn:microsoft.com/office/officeart/2005/8/layout/hList3"/>
    <dgm:cxn modelId="{5970F2B8-3C4B-4A94-B71E-84E721238F1E}" type="presOf" srcId="{17ED9F9B-2F67-4A85-A3B3-D84413B34335}" destId="{431EB6A3-1AE8-4A41-9E4F-4B051B7BE5A3}" srcOrd="0" destOrd="0" presId="urn:microsoft.com/office/officeart/2005/8/layout/hList3"/>
    <dgm:cxn modelId="{7F5B9DEE-7515-408B-B91F-8619B5126ACA}" srcId="{C5CE4662-E000-40FE-B269-8D19767140FA}" destId="{C4B9EDFC-3DEF-4634-9DA1-D74160ADB079}" srcOrd="1" destOrd="0" parTransId="{5BDC88CE-120A-49EA-B26B-B4D392263580}" sibTransId="{E33945CC-D98C-442C-8600-F2340833C67D}"/>
    <dgm:cxn modelId="{B54EF789-9884-4768-893A-810EA8F4B9CA}" type="presParOf" srcId="{22506952-C23A-494C-82C3-BBC601781252}" destId="{04D961C9-0C9E-4D0F-9542-E9CD699DEC33}" srcOrd="0" destOrd="0" presId="urn:microsoft.com/office/officeart/2005/8/layout/hList3"/>
    <dgm:cxn modelId="{69F9D58D-F785-4C52-AC13-7D28BE4330E1}" type="presParOf" srcId="{22506952-C23A-494C-82C3-BBC601781252}" destId="{2FCBA6D9-F3A8-40C2-98A4-7FEC55ABC74B}" srcOrd="1" destOrd="0" presId="urn:microsoft.com/office/officeart/2005/8/layout/hList3"/>
    <dgm:cxn modelId="{5448D09A-169D-4168-B403-DD444C38512D}" type="presParOf" srcId="{2FCBA6D9-F3A8-40C2-98A4-7FEC55ABC74B}" destId="{431EB6A3-1AE8-4A41-9E4F-4B051B7BE5A3}" srcOrd="0" destOrd="0" presId="urn:microsoft.com/office/officeart/2005/8/layout/hList3"/>
    <dgm:cxn modelId="{C6D057B4-F2CE-4951-A8C7-66C88E9B26AE}" type="presParOf" srcId="{2FCBA6D9-F3A8-40C2-98A4-7FEC55ABC74B}" destId="{56AA40EB-616A-4537-AFE2-98D36AE8E2D6}" srcOrd="1" destOrd="0" presId="urn:microsoft.com/office/officeart/2005/8/layout/hList3"/>
    <dgm:cxn modelId="{904F411A-87B7-4CDA-8C3D-2EF4BE104366}" type="presParOf" srcId="{2FCBA6D9-F3A8-40C2-98A4-7FEC55ABC74B}" destId="{CD70EC5D-91CD-41DC-9834-568F246E4FBA}" srcOrd="2" destOrd="0" presId="urn:microsoft.com/office/officeart/2005/8/layout/hList3"/>
    <dgm:cxn modelId="{003AAE76-BC97-4EF6-9582-15E8C5E21AA4}" type="presParOf" srcId="{22506952-C23A-494C-82C3-BBC601781252}" destId="{74FC5185-F8FF-497C-9A3A-435E80CEF80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72BA1B-CF6A-44C7-9008-B2BCA0BB5F4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418D835-B147-4A1D-921F-4D66B30C9518}">
      <dgm:prSet phldrT="[Testo]"/>
      <dgm:spPr/>
      <dgm:t>
        <a:bodyPr/>
        <a:lstStyle/>
        <a:p>
          <a:r>
            <a:rPr lang="it-IT" dirty="0"/>
            <a:t>Condizionalità (rafforzata)</a:t>
          </a:r>
        </a:p>
      </dgm:t>
    </dgm:pt>
    <dgm:pt modelId="{B1652DBC-D38D-4AD4-90EE-03C3ECD97789}" type="parTrans" cxnId="{A00F27E8-4712-495A-A4E4-4CA023996BB8}">
      <dgm:prSet/>
      <dgm:spPr/>
      <dgm:t>
        <a:bodyPr/>
        <a:lstStyle/>
        <a:p>
          <a:endParaRPr lang="it-IT"/>
        </a:p>
      </dgm:t>
    </dgm:pt>
    <dgm:pt modelId="{033F7282-0770-44B0-A4E8-14184EFBF3EA}" type="sibTrans" cxnId="{A00F27E8-4712-495A-A4E4-4CA023996BB8}">
      <dgm:prSet/>
      <dgm:spPr/>
      <dgm:t>
        <a:bodyPr/>
        <a:lstStyle/>
        <a:p>
          <a:endParaRPr lang="it-IT"/>
        </a:p>
      </dgm:t>
    </dgm:pt>
    <dgm:pt modelId="{63976C8E-D211-4F0E-B592-64108E1895DF}">
      <dgm:prSet phldrT="[Testo]"/>
      <dgm:spPr/>
      <dgm:t>
        <a:bodyPr/>
        <a:lstStyle/>
        <a:p>
          <a:r>
            <a:rPr lang="it-IT" dirty="0"/>
            <a:t>Ambientale</a:t>
          </a:r>
        </a:p>
      </dgm:t>
    </dgm:pt>
    <dgm:pt modelId="{7CD2A762-1A1F-4E1D-AA96-F73D4FCA57C7}" type="parTrans" cxnId="{13B89C46-FDEA-48B8-A53E-6BC2BDC73BA4}">
      <dgm:prSet/>
      <dgm:spPr/>
      <dgm:t>
        <a:bodyPr/>
        <a:lstStyle/>
        <a:p>
          <a:endParaRPr lang="it-IT"/>
        </a:p>
      </dgm:t>
    </dgm:pt>
    <dgm:pt modelId="{3B60D119-A960-4ED7-BAAF-4716F2965BFB}" type="sibTrans" cxnId="{13B89C46-FDEA-48B8-A53E-6BC2BDC73BA4}">
      <dgm:prSet/>
      <dgm:spPr/>
      <dgm:t>
        <a:bodyPr/>
        <a:lstStyle/>
        <a:p>
          <a:endParaRPr lang="it-IT"/>
        </a:p>
      </dgm:t>
    </dgm:pt>
    <dgm:pt modelId="{12767DEB-5759-4B5E-8414-8C3DB62AF2E4}">
      <dgm:prSet phldrT="[Testo]"/>
      <dgm:spPr/>
      <dgm:t>
        <a:bodyPr/>
        <a:lstStyle/>
        <a:p>
          <a:r>
            <a:rPr lang="it-IT" dirty="0"/>
            <a:t>vi sono soggetti tutti i percettori di contributi diretti </a:t>
          </a:r>
        </a:p>
      </dgm:t>
    </dgm:pt>
    <dgm:pt modelId="{569473E7-E2D8-4F17-BE2A-7B984B210B04}" type="parTrans" cxnId="{7B2DFDE8-CA67-4113-ADBF-DDBB394F7934}">
      <dgm:prSet/>
      <dgm:spPr/>
      <dgm:t>
        <a:bodyPr/>
        <a:lstStyle/>
        <a:p>
          <a:endParaRPr lang="it-IT"/>
        </a:p>
      </dgm:t>
    </dgm:pt>
    <dgm:pt modelId="{FD2FE4BE-052F-4148-B19B-69F36BB5EBBD}" type="sibTrans" cxnId="{7B2DFDE8-CA67-4113-ADBF-DDBB394F7934}">
      <dgm:prSet/>
      <dgm:spPr/>
      <dgm:t>
        <a:bodyPr/>
        <a:lstStyle/>
        <a:p>
          <a:endParaRPr lang="it-IT"/>
        </a:p>
      </dgm:t>
    </dgm:pt>
    <dgm:pt modelId="{514F9501-60AF-466E-BEDF-D385FBFE24AF}">
      <dgm:prSet phldrT="[Testo]"/>
      <dgm:spPr/>
      <dgm:t>
        <a:bodyPr/>
        <a:lstStyle/>
        <a:p>
          <a:r>
            <a:rPr lang="it-IT" dirty="0"/>
            <a:t>Sociale (dal 1/1/2025)</a:t>
          </a:r>
        </a:p>
      </dgm:t>
    </dgm:pt>
    <dgm:pt modelId="{B6FC4693-01D0-411B-BD2D-FABD86C5E040}" type="parTrans" cxnId="{C0E2FFB3-5189-400B-9DF3-B2827446AB57}">
      <dgm:prSet/>
      <dgm:spPr/>
      <dgm:t>
        <a:bodyPr/>
        <a:lstStyle/>
        <a:p>
          <a:endParaRPr lang="it-IT"/>
        </a:p>
      </dgm:t>
    </dgm:pt>
    <dgm:pt modelId="{19893B3D-0653-40EC-83FF-8C89729FE3A9}" type="sibTrans" cxnId="{C0E2FFB3-5189-400B-9DF3-B2827446AB57}">
      <dgm:prSet/>
      <dgm:spPr/>
      <dgm:t>
        <a:bodyPr/>
        <a:lstStyle/>
        <a:p>
          <a:endParaRPr lang="it-IT"/>
        </a:p>
      </dgm:t>
    </dgm:pt>
    <dgm:pt modelId="{01ED4142-7EF6-4F6D-BA56-65D24E7B63DB}">
      <dgm:prSet phldrT="[Testo]"/>
      <dgm:spPr/>
      <dgm:t>
        <a:bodyPr/>
        <a:lstStyle/>
        <a:p>
          <a:r>
            <a:rPr lang="it-IT" dirty="0"/>
            <a:t>a) clima e ambiente; b) salute pubblica e delle piante; c) benessere degli animali (condizioni specifiche previste all’</a:t>
          </a:r>
          <a:r>
            <a:rPr lang="it-IT" dirty="0" err="1"/>
            <a:t>All</a:t>
          </a:r>
          <a:r>
            <a:rPr lang="it-IT" dirty="0"/>
            <a:t>. III)</a:t>
          </a:r>
        </a:p>
      </dgm:t>
    </dgm:pt>
    <dgm:pt modelId="{66C2E094-FD53-447B-8F25-5A66BBE78B6F}" type="parTrans" cxnId="{4DF337A4-9526-4D40-9A8B-60997C6D5C69}">
      <dgm:prSet/>
      <dgm:spPr/>
      <dgm:t>
        <a:bodyPr/>
        <a:lstStyle/>
        <a:p>
          <a:endParaRPr lang="it-IT"/>
        </a:p>
      </dgm:t>
    </dgm:pt>
    <dgm:pt modelId="{E992EC58-AAAF-4A3F-B564-7DBAB26D7418}" type="sibTrans" cxnId="{4DF337A4-9526-4D40-9A8B-60997C6D5C69}">
      <dgm:prSet/>
      <dgm:spPr/>
      <dgm:t>
        <a:bodyPr/>
        <a:lstStyle/>
        <a:p>
          <a:endParaRPr lang="it-IT"/>
        </a:p>
      </dgm:t>
    </dgm:pt>
    <dgm:pt modelId="{CD3DF2C5-EF2C-42CC-B0D1-112AD566E099}">
      <dgm:prSet phldrT="[Testo]"/>
      <dgm:spPr/>
      <dgm:t>
        <a:bodyPr/>
        <a:lstStyle/>
        <a:p>
          <a:r>
            <a:rPr lang="it-IT" dirty="0"/>
            <a:t>vi sono soggetti tutti i percettori di contributi diretti </a:t>
          </a:r>
        </a:p>
      </dgm:t>
    </dgm:pt>
    <dgm:pt modelId="{6A63F779-0F7B-4981-A196-833F7E967684}" type="parTrans" cxnId="{936E6281-AF88-4B2A-B485-BF807BBE5BA6}">
      <dgm:prSet/>
      <dgm:spPr/>
      <dgm:t>
        <a:bodyPr/>
        <a:lstStyle/>
        <a:p>
          <a:endParaRPr lang="it-IT"/>
        </a:p>
      </dgm:t>
    </dgm:pt>
    <dgm:pt modelId="{02FFCC21-8A6B-4BF4-8BF2-BCE604DA2C3F}" type="sibTrans" cxnId="{936E6281-AF88-4B2A-B485-BF807BBE5BA6}">
      <dgm:prSet/>
      <dgm:spPr/>
      <dgm:t>
        <a:bodyPr/>
        <a:lstStyle/>
        <a:p>
          <a:endParaRPr lang="it-IT"/>
        </a:p>
      </dgm:t>
    </dgm:pt>
    <dgm:pt modelId="{F779506E-DA6E-4E7A-924C-7F9E46DCEAAE}">
      <dgm:prSet phldrT="[Testo]"/>
      <dgm:spPr/>
      <dgm:t>
        <a:bodyPr/>
        <a:lstStyle/>
        <a:p>
          <a:r>
            <a:rPr lang="it-IT" dirty="0"/>
            <a:t>condizioni di lavoro e impiego (condizioni specifiche previste all’</a:t>
          </a:r>
          <a:r>
            <a:rPr lang="it-IT" dirty="0" err="1"/>
            <a:t>All</a:t>
          </a:r>
          <a:r>
            <a:rPr lang="it-IT" dirty="0"/>
            <a:t>. IV)</a:t>
          </a:r>
        </a:p>
      </dgm:t>
    </dgm:pt>
    <dgm:pt modelId="{C804A22B-5C54-4265-BF50-669C982D7A25}" type="parTrans" cxnId="{BFFC698F-ECA3-4B53-8982-A16D5255659F}">
      <dgm:prSet/>
      <dgm:spPr/>
      <dgm:t>
        <a:bodyPr/>
        <a:lstStyle/>
        <a:p>
          <a:endParaRPr lang="it-IT"/>
        </a:p>
      </dgm:t>
    </dgm:pt>
    <dgm:pt modelId="{C31E3657-E554-46AF-A45E-97C6EC753E87}" type="sibTrans" cxnId="{BFFC698F-ECA3-4B53-8982-A16D5255659F}">
      <dgm:prSet/>
      <dgm:spPr/>
      <dgm:t>
        <a:bodyPr/>
        <a:lstStyle/>
        <a:p>
          <a:endParaRPr lang="it-IT"/>
        </a:p>
      </dgm:t>
    </dgm:pt>
    <dgm:pt modelId="{53C369D1-A7A7-4BDE-9E6C-263D22270FB5}">
      <dgm:prSet phldrT="[Testo]"/>
      <dgm:spPr/>
      <dgm:t>
        <a:bodyPr/>
        <a:lstStyle/>
        <a:p>
          <a:r>
            <a:rPr lang="it-IT" dirty="0"/>
            <a:t>Criteri di gestione obbligatori e 9 BCAA (2 punti aggiuntivi rispetto al passato)</a:t>
          </a:r>
        </a:p>
      </dgm:t>
    </dgm:pt>
    <dgm:pt modelId="{73FDE2E0-EF09-488C-995F-E1C0B17AC6AE}" type="parTrans" cxnId="{F508C31D-28DF-44A7-A71B-6CD6774CB0E9}">
      <dgm:prSet/>
      <dgm:spPr/>
      <dgm:t>
        <a:bodyPr/>
        <a:lstStyle/>
        <a:p>
          <a:endParaRPr lang="it-IT"/>
        </a:p>
      </dgm:t>
    </dgm:pt>
    <dgm:pt modelId="{A9DFDE31-8279-48AA-BC32-4E4807F23D72}" type="sibTrans" cxnId="{F508C31D-28DF-44A7-A71B-6CD6774CB0E9}">
      <dgm:prSet/>
      <dgm:spPr/>
      <dgm:t>
        <a:bodyPr/>
        <a:lstStyle/>
        <a:p>
          <a:endParaRPr lang="it-IT"/>
        </a:p>
      </dgm:t>
    </dgm:pt>
    <dgm:pt modelId="{9304FD94-A8DE-430E-854C-61048B03FBDD}" type="pres">
      <dgm:prSet presAssocID="{2772BA1B-CF6A-44C7-9008-B2BCA0BB5F4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A15378-A8F3-46C0-B57D-A2D441355253}" type="pres">
      <dgm:prSet presAssocID="{B418D835-B147-4A1D-921F-4D66B30C9518}" presName="root1" presStyleCnt="0"/>
      <dgm:spPr/>
    </dgm:pt>
    <dgm:pt modelId="{CAC3555B-DE47-437F-9326-54C928BD103A}" type="pres">
      <dgm:prSet presAssocID="{B418D835-B147-4A1D-921F-4D66B30C9518}" presName="LevelOneTextNode" presStyleLbl="node0" presStyleIdx="0" presStyleCnt="1">
        <dgm:presLayoutVars>
          <dgm:chPref val="3"/>
        </dgm:presLayoutVars>
      </dgm:prSet>
      <dgm:spPr/>
    </dgm:pt>
    <dgm:pt modelId="{EBF1BB31-A0BA-4792-843F-D63BE5B933BE}" type="pres">
      <dgm:prSet presAssocID="{B418D835-B147-4A1D-921F-4D66B30C9518}" presName="level2hierChild" presStyleCnt="0"/>
      <dgm:spPr/>
    </dgm:pt>
    <dgm:pt modelId="{1A147BE3-6231-4AC4-A11D-37048B1A3B6E}" type="pres">
      <dgm:prSet presAssocID="{7CD2A762-1A1F-4E1D-AA96-F73D4FCA57C7}" presName="conn2-1" presStyleLbl="parChTrans1D2" presStyleIdx="0" presStyleCnt="2"/>
      <dgm:spPr/>
    </dgm:pt>
    <dgm:pt modelId="{2EBADC1F-DCD7-47A6-812B-84ABDB63B88F}" type="pres">
      <dgm:prSet presAssocID="{7CD2A762-1A1F-4E1D-AA96-F73D4FCA57C7}" presName="connTx" presStyleLbl="parChTrans1D2" presStyleIdx="0" presStyleCnt="2"/>
      <dgm:spPr/>
    </dgm:pt>
    <dgm:pt modelId="{623AF3A8-9444-4ED2-91C5-D9EC5184BF43}" type="pres">
      <dgm:prSet presAssocID="{63976C8E-D211-4F0E-B592-64108E1895DF}" presName="root2" presStyleCnt="0"/>
      <dgm:spPr/>
    </dgm:pt>
    <dgm:pt modelId="{9C431ED9-BBB1-47AB-9CBF-658DCE7EC1BF}" type="pres">
      <dgm:prSet presAssocID="{63976C8E-D211-4F0E-B592-64108E1895DF}" presName="LevelTwoTextNode" presStyleLbl="node2" presStyleIdx="0" presStyleCnt="2">
        <dgm:presLayoutVars>
          <dgm:chPref val="3"/>
        </dgm:presLayoutVars>
      </dgm:prSet>
      <dgm:spPr/>
    </dgm:pt>
    <dgm:pt modelId="{22EE5702-69E6-4392-8850-DF1FC75E74F6}" type="pres">
      <dgm:prSet presAssocID="{63976C8E-D211-4F0E-B592-64108E1895DF}" presName="level3hierChild" presStyleCnt="0"/>
      <dgm:spPr/>
    </dgm:pt>
    <dgm:pt modelId="{F5694547-C7EE-441F-9DCD-695A133F51D0}" type="pres">
      <dgm:prSet presAssocID="{66C2E094-FD53-447B-8F25-5A66BBE78B6F}" presName="conn2-1" presStyleLbl="parChTrans1D3" presStyleIdx="0" presStyleCnt="4"/>
      <dgm:spPr/>
    </dgm:pt>
    <dgm:pt modelId="{D8738655-6C9E-412C-81B4-A8316D1750B7}" type="pres">
      <dgm:prSet presAssocID="{66C2E094-FD53-447B-8F25-5A66BBE78B6F}" presName="connTx" presStyleLbl="parChTrans1D3" presStyleIdx="0" presStyleCnt="4"/>
      <dgm:spPr/>
    </dgm:pt>
    <dgm:pt modelId="{7A45900B-4202-4483-B802-8B77970ECFEE}" type="pres">
      <dgm:prSet presAssocID="{01ED4142-7EF6-4F6D-BA56-65D24E7B63DB}" presName="root2" presStyleCnt="0"/>
      <dgm:spPr/>
    </dgm:pt>
    <dgm:pt modelId="{AE454D6B-09EE-487B-A913-11A127BEDEFE}" type="pres">
      <dgm:prSet presAssocID="{01ED4142-7EF6-4F6D-BA56-65D24E7B63DB}" presName="LevelTwoTextNode" presStyleLbl="node3" presStyleIdx="0" presStyleCnt="4">
        <dgm:presLayoutVars>
          <dgm:chPref val="3"/>
        </dgm:presLayoutVars>
      </dgm:prSet>
      <dgm:spPr/>
    </dgm:pt>
    <dgm:pt modelId="{99CD123C-0AE5-4B49-B45F-BC853E768128}" type="pres">
      <dgm:prSet presAssocID="{01ED4142-7EF6-4F6D-BA56-65D24E7B63DB}" presName="level3hierChild" presStyleCnt="0"/>
      <dgm:spPr/>
    </dgm:pt>
    <dgm:pt modelId="{4076D64A-E981-4CB0-A4E2-9BCCEE61C59C}" type="pres">
      <dgm:prSet presAssocID="{73FDE2E0-EF09-488C-995F-E1C0B17AC6AE}" presName="conn2-1" presStyleLbl="parChTrans1D4" presStyleIdx="0" presStyleCnt="1"/>
      <dgm:spPr/>
    </dgm:pt>
    <dgm:pt modelId="{C9CA1169-202F-46B5-A896-0F8693AD0A72}" type="pres">
      <dgm:prSet presAssocID="{73FDE2E0-EF09-488C-995F-E1C0B17AC6AE}" presName="connTx" presStyleLbl="parChTrans1D4" presStyleIdx="0" presStyleCnt="1"/>
      <dgm:spPr/>
    </dgm:pt>
    <dgm:pt modelId="{E036241C-73E1-4B94-B833-44C0FEFD6AF0}" type="pres">
      <dgm:prSet presAssocID="{53C369D1-A7A7-4BDE-9E6C-263D22270FB5}" presName="root2" presStyleCnt="0"/>
      <dgm:spPr/>
    </dgm:pt>
    <dgm:pt modelId="{C143DDD0-6212-45C4-8F91-DFC37FA925B0}" type="pres">
      <dgm:prSet presAssocID="{53C369D1-A7A7-4BDE-9E6C-263D22270FB5}" presName="LevelTwoTextNode" presStyleLbl="node4" presStyleIdx="0" presStyleCnt="1">
        <dgm:presLayoutVars>
          <dgm:chPref val="3"/>
        </dgm:presLayoutVars>
      </dgm:prSet>
      <dgm:spPr/>
    </dgm:pt>
    <dgm:pt modelId="{3EE2B46B-A0F6-495D-AEA2-07DE5CBE6941}" type="pres">
      <dgm:prSet presAssocID="{53C369D1-A7A7-4BDE-9E6C-263D22270FB5}" presName="level3hierChild" presStyleCnt="0"/>
      <dgm:spPr/>
    </dgm:pt>
    <dgm:pt modelId="{0059F029-802C-4941-8EB6-F7ABE4C1D2A7}" type="pres">
      <dgm:prSet presAssocID="{569473E7-E2D8-4F17-BE2A-7B984B210B04}" presName="conn2-1" presStyleLbl="parChTrans1D3" presStyleIdx="1" presStyleCnt="4"/>
      <dgm:spPr/>
    </dgm:pt>
    <dgm:pt modelId="{1ED1CE38-E87F-427F-BB23-8DE9645783B8}" type="pres">
      <dgm:prSet presAssocID="{569473E7-E2D8-4F17-BE2A-7B984B210B04}" presName="connTx" presStyleLbl="parChTrans1D3" presStyleIdx="1" presStyleCnt="4"/>
      <dgm:spPr/>
    </dgm:pt>
    <dgm:pt modelId="{07852F69-E30C-4B0F-8B71-80D2C6F9035A}" type="pres">
      <dgm:prSet presAssocID="{12767DEB-5759-4B5E-8414-8C3DB62AF2E4}" presName="root2" presStyleCnt="0"/>
      <dgm:spPr/>
    </dgm:pt>
    <dgm:pt modelId="{7010E142-12AF-4914-B3C9-35EEA198C4E9}" type="pres">
      <dgm:prSet presAssocID="{12767DEB-5759-4B5E-8414-8C3DB62AF2E4}" presName="LevelTwoTextNode" presStyleLbl="node3" presStyleIdx="1" presStyleCnt="4">
        <dgm:presLayoutVars>
          <dgm:chPref val="3"/>
        </dgm:presLayoutVars>
      </dgm:prSet>
      <dgm:spPr/>
    </dgm:pt>
    <dgm:pt modelId="{0DB7588E-FC2D-43C2-8445-303DBC4514AD}" type="pres">
      <dgm:prSet presAssocID="{12767DEB-5759-4B5E-8414-8C3DB62AF2E4}" presName="level3hierChild" presStyleCnt="0"/>
      <dgm:spPr/>
    </dgm:pt>
    <dgm:pt modelId="{B3565BF4-6E18-41DD-AC2C-EF2047B10B39}" type="pres">
      <dgm:prSet presAssocID="{B6FC4693-01D0-411B-BD2D-FABD86C5E040}" presName="conn2-1" presStyleLbl="parChTrans1D2" presStyleIdx="1" presStyleCnt="2"/>
      <dgm:spPr/>
    </dgm:pt>
    <dgm:pt modelId="{6A37990F-9F9B-4E0D-AE72-63439A8BAFC3}" type="pres">
      <dgm:prSet presAssocID="{B6FC4693-01D0-411B-BD2D-FABD86C5E040}" presName="connTx" presStyleLbl="parChTrans1D2" presStyleIdx="1" presStyleCnt="2"/>
      <dgm:spPr/>
    </dgm:pt>
    <dgm:pt modelId="{B87F91E8-0055-46D3-BA11-2DB7F1A47A20}" type="pres">
      <dgm:prSet presAssocID="{514F9501-60AF-466E-BEDF-D385FBFE24AF}" presName="root2" presStyleCnt="0"/>
      <dgm:spPr/>
    </dgm:pt>
    <dgm:pt modelId="{3E8BBA25-3A23-48F8-A381-C4E24D4E2D6F}" type="pres">
      <dgm:prSet presAssocID="{514F9501-60AF-466E-BEDF-D385FBFE24AF}" presName="LevelTwoTextNode" presStyleLbl="node2" presStyleIdx="1" presStyleCnt="2">
        <dgm:presLayoutVars>
          <dgm:chPref val="3"/>
        </dgm:presLayoutVars>
      </dgm:prSet>
      <dgm:spPr/>
    </dgm:pt>
    <dgm:pt modelId="{B9108917-BFE0-4424-921E-8F41F10F0359}" type="pres">
      <dgm:prSet presAssocID="{514F9501-60AF-466E-BEDF-D385FBFE24AF}" presName="level3hierChild" presStyleCnt="0"/>
      <dgm:spPr/>
    </dgm:pt>
    <dgm:pt modelId="{9CFC9840-1C13-4847-92CA-2B07A3BCA868}" type="pres">
      <dgm:prSet presAssocID="{6A63F779-0F7B-4981-A196-833F7E967684}" presName="conn2-1" presStyleLbl="parChTrans1D3" presStyleIdx="2" presStyleCnt="4"/>
      <dgm:spPr/>
    </dgm:pt>
    <dgm:pt modelId="{F3BBD086-657D-43D5-AD18-88772B6D9195}" type="pres">
      <dgm:prSet presAssocID="{6A63F779-0F7B-4981-A196-833F7E967684}" presName="connTx" presStyleLbl="parChTrans1D3" presStyleIdx="2" presStyleCnt="4"/>
      <dgm:spPr/>
    </dgm:pt>
    <dgm:pt modelId="{F2027D0A-905E-4BC4-9EBC-12C0256B2517}" type="pres">
      <dgm:prSet presAssocID="{CD3DF2C5-EF2C-42CC-B0D1-112AD566E099}" presName="root2" presStyleCnt="0"/>
      <dgm:spPr/>
    </dgm:pt>
    <dgm:pt modelId="{C6BA38D7-D348-4A8E-B0AC-1359D93D3178}" type="pres">
      <dgm:prSet presAssocID="{CD3DF2C5-EF2C-42CC-B0D1-112AD566E099}" presName="LevelTwoTextNode" presStyleLbl="node3" presStyleIdx="2" presStyleCnt="4">
        <dgm:presLayoutVars>
          <dgm:chPref val="3"/>
        </dgm:presLayoutVars>
      </dgm:prSet>
      <dgm:spPr/>
    </dgm:pt>
    <dgm:pt modelId="{29B2CE46-BE90-43C7-96DA-3184583E29D5}" type="pres">
      <dgm:prSet presAssocID="{CD3DF2C5-EF2C-42CC-B0D1-112AD566E099}" presName="level3hierChild" presStyleCnt="0"/>
      <dgm:spPr/>
    </dgm:pt>
    <dgm:pt modelId="{459EE3B8-0239-44C3-B5EA-DFC958138919}" type="pres">
      <dgm:prSet presAssocID="{C804A22B-5C54-4265-BF50-669C982D7A25}" presName="conn2-1" presStyleLbl="parChTrans1D3" presStyleIdx="3" presStyleCnt="4"/>
      <dgm:spPr/>
    </dgm:pt>
    <dgm:pt modelId="{556BE8B2-EB7C-4630-A426-DB6B1CD186A2}" type="pres">
      <dgm:prSet presAssocID="{C804A22B-5C54-4265-BF50-669C982D7A25}" presName="connTx" presStyleLbl="parChTrans1D3" presStyleIdx="3" presStyleCnt="4"/>
      <dgm:spPr/>
    </dgm:pt>
    <dgm:pt modelId="{4747FE66-C01E-4EF2-A872-DEF60D915093}" type="pres">
      <dgm:prSet presAssocID="{F779506E-DA6E-4E7A-924C-7F9E46DCEAAE}" presName="root2" presStyleCnt="0"/>
      <dgm:spPr/>
    </dgm:pt>
    <dgm:pt modelId="{8D99D297-615B-4BEE-B240-9EEE89793C6C}" type="pres">
      <dgm:prSet presAssocID="{F779506E-DA6E-4E7A-924C-7F9E46DCEAAE}" presName="LevelTwoTextNode" presStyleLbl="node3" presStyleIdx="3" presStyleCnt="4">
        <dgm:presLayoutVars>
          <dgm:chPref val="3"/>
        </dgm:presLayoutVars>
      </dgm:prSet>
      <dgm:spPr/>
    </dgm:pt>
    <dgm:pt modelId="{A564541B-B205-4F90-8507-AC49BBAA2BFE}" type="pres">
      <dgm:prSet presAssocID="{F779506E-DA6E-4E7A-924C-7F9E46DCEAAE}" presName="level3hierChild" presStyleCnt="0"/>
      <dgm:spPr/>
    </dgm:pt>
  </dgm:ptLst>
  <dgm:cxnLst>
    <dgm:cxn modelId="{D8610202-B700-447F-9BF1-84722E14BFEC}" type="presOf" srcId="{B418D835-B147-4A1D-921F-4D66B30C9518}" destId="{CAC3555B-DE47-437F-9326-54C928BD103A}" srcOrd="0" destOrd="0" presId="urn:microsoft.com/office/officeart/2005/8/layout/hierarchy2"/>
    <dgm:cxn modelId="{D60EAA08-C7B2-468B-B913-EE71D7BE1089}" type="presOf" srcId="{73FDE2E0-EF09-488C-995F-E1C0B17AC6AE}" destId="{C9CA1169-202F-46B5-A896-0F8693AD0A72}" srcOrd="1" destOrd="0" presId="urn:microsoft.com/office/officeart/2005/8/layout/hierarchy2"/>
    <dgm:cxn modelId="{735BE619-0DA9-4ABE-AE97-F05BE2FC0DA7}" type="presOf" srcId="{6A63F779-0F7B-4981-A196-833F7E967684}" destId="{9CFC9840-1C13-4847-92CA-2B07A3BCA868}" srcOrd="0" destOrd="0" presId="urn:microsoft.com/office/officeart/2005/8/layout/hierarchy2"/>
    <dgm:cxn modelId="{F508C31D-28DF-44A7-A71B-6CD6774CB0E9}" srcId="{01ED4142-7EF6-4F6D-BA56-65D24E7B63DB}" destId="{53C369D1-A7A7-4BDE-9E6C-263D22270FB5}" srcOrd="0" destOrd="0" parTransId="{73FDE2E0-EF09-488C-995F-E1C0B17AC6AE}" sibTransId="{A9DFDE31-8279-48AA-BC32-4E4807F23D72}"/>
    <dgm:cxn modelId="{0D9BDE24-87E5-4447-BDC0-A0E9B3EC6524}" type="presOf" srcId="{63976C8E-D211-4F0E-B592-64108E1895DF}" destId="{9C431ED9-BBB1-47AB-9CBF-658DCE7EC1BF}" srcOrd="0" destOrd="0" presId="urn:microsoft.com/office/officeart/2005/8/layout/hierarchy2"/>
    <dgm:cxn modelId="{24E7E735-7C56-4684-9C16-C8AB85EB702E}" type="presOf" srcId="{01ED4142-7EF6-4F6D-BA56-65D24E7B63DB}" destId="{AE454D6B-09EE-487B-A913-11A127BEDEFE}" srcOrd="0" destOrd="0" presId="urn:microsoft.com/office/officeart/2005/8/layout/hierarchy2"/>
    <dgm:cxn modelId="{13B89C46-FDEA-48B8-A53E-6BC2BDC73BA4}" srcId="{B418D835-B147-4A1D-921F-4D66B30C9518}" destId="{63976C8E-D211-4F0E-B592-64108E1895DF}" srcOrd="0" destOrd="0" parTransId="{7CD2A762-1A1F-4E1D-AA96-F73D4FCA57C7}" sibTransId="{3B60D119-A960-4ED7-BAAF-4716F2965BFB}"/>
    <dgm:cxn modelId="{4AEE8F6B-682E-4CC6-BE1A-5425A6DE2101}" type="presOf" srcId="{66C2E094-FD53-447B-8F25-5A66BBE78B6F}" destId="{F5694547-C7EE-441F-9DCD-695A133F51D0}" srcOrd="0" destOrd="0" presId="urn:microsoft.com/office/officeart/2005/8/layout/hierarchy2"/>
    <dgm:cxn modelId="{F4E4C170-B2E5-49EE-B311-F384629C8792}" type="presOf" srcId="{569473E7-E2D8-4F17-BE2A-7B984B210B04}" destId="{1ED1CE38-E87F-427F-BB23-8DE9645783B8}" srcOrd="1" destOrd="0" presId="urn:microsoft.com/office/officeart/2005/8/layout/hierarchy2"/>
    <dgm:cxn modelId="{3E59F650-FF9C-4DF2-80FF-5117B83FF7B8}" type="presOf" srcId="{C804A22B-5C54-4265-BF50-669C982D7A25}" destId="{556BE8B2-EB7C-4630-A426-DB6B1CD186A2}" srcOrd="1" destOrd="0" presId="urn:microsoft.com/office/officeart/2005/8/layout/hierarchy2"/>
    <dgm:cxn modelId="{CB878752-C065-4C07-9DBE-ABA84C6AFCA2}" type="presOf" srcId="{7CD2A762-1A1F-4E1D-AA96-F73D4FCA57C7}" destId="{1A147BE3-6231-4AC4-A11D-37048B1A3B6E}" srcOrd="0" destOrd="0" presId="urn:microsoft.com/office/officeart/2005/8/layout/hierarchy2"/>
    <dgm:cxn modelId="{CB4CD874-3D92-4EFF-8A6F-B9DA87EC1894}" type="presOf" srcId="{7CD2A762-1A1F-4E1D-AA96-F73D4FCA57C7}" destId="{2EBADC1F-DCD7-47A6-812B-84ABDB63B88F}" srcOrd="1" destOrd="0" presId="urn:microsoft.com/office/officeart/2005/8/layout/hierarchy2"/>
    <dgm:cxn modelId="{335E9779-1196-4D40-B172-EA189E4FD4FF}" type="presOf" srcId="{12767DEB-5759-4B5E-8414-8C3DB62AF2E4}" destId="{7010E142-12AF-4914-B3C9-35EEA198C4E9}" srcOrd="0" destOrd="0" presId="urn:microsoft.com/office/officeart/2005/8/layout/hierarchy2"/>
    <dgm:cxn modelId="{936E6281-AF88-4B2A-B485-BF807BBE5BA6}" srcId="{514F9501-60AF-466E-BEDF-D385FBFE24AF}" destId="{CD3DF2C5-EF2C-42CC-B0D1-112AD566E099}" srcOrd="0" destOrd="0" parTransId="{6A63F779-0F7B-4981-A196-833F7E967684}" sibTransId="{02FFCC21-8A6B-4BF4-8BF2-BCE604DA2C3F}"/>
    <dgm:cxn modelId="{A0744F8A-4526-452A-9331-6F2FCD588C51}" type="presOf" srcId="{53C369D1-A7A7-4BDE-9E6C-263D22270FB5}" destId="{C143DDD0-6212-45C4-8F91-DFC37FA925B0}" srcOrd="0" destOrd="0" presId="urn:microsoft.com/office/officeart/2005/8/layout/hierarchy2"/>
    <dgm:cxn modelId="{0E0DD48C-C6EF-497C-9D74-C11339497B5B}" type="presOf" srcId="{B6FC4693-01D0-411B-BD2D-FABD86C5E040}" destId="{B3565BF4-6E18-41DD-AC2C-EF2047B10B39}" srcOrd="0" destOrd="0" presId="urn:microsoft.com/office/officeart/2005/8/layout/hierarchy2"/>
    <dgm:cxn modelId="{F25AF68E-60E3-471A-8640-4713B67D9FC8}" type="presOf" srcId="{66C2E094-FD53-447B-8F25-5A66BBE78B6F}" destId="{D8738655-6C9E-412C-81B4-A8316D1750B7}" srcOrd="1" destOrd="0" presId="urn:microsoft.com/office/officeart/2005/8/layout/hierarchy2"/>
    <dgm:cxn modelId="{BFFC698F-ECA3-4B53-8982-A16D5255659F}" srcId="{514F9501-60AF-466E-BEDF-D385FBFE24AF}" destId="{F779506E-DA6E-4E7A-924C-7F9E46DCEAAE}" srcOrd="1" destOrd="0" parTransId="{C804A22B-5C54-4265-BF50-669C982D7A25}" sibTransId="{C31E3657-E554-46AF-A45E-97C6EC753E87}"/>
    <dgm:cxn modelId="{4EE07D97-7E7E-4000-84BB-3304EE28BC9C}" type="presOf" srcId="{F779506E-DA6E-4E7A-924C-7F9E46DCEAAE}" destId="{8D99D297-615B-4BEE-B240-9EEE89793C6C}" srcOrd="0" destOrd="0" presId="urn:microsoft.com/office/officeart/2005/8/layout/hierarchy2"/>
    <dgm:cxn modelId="{D6D3C697-2662-46B0-A7A6-2ED326E3F9AF}" type="presOf" srcId="{73FDE2E0-EF09-488C-995F-E1C0B17AC6AE}" destId="{4076D64A-E981-4CB0-A4E2-9BCCEE61C59C}" srcOrd="0" destOrd="0" presId="urn:microsoft.com/office/officeart/2005/8/layout/hierarchy2"/>
    <dgm:cxn modelId="{9BA99D9E-A353-42A7-A8B1-5FD63A3D38E6}" type="presOf" srcId="{2772BA1B-CF6A-44C7-9008-B2BCA0BB5F42}" destId="{9304FD94-A8DE-430E-854C-61048B03FBDD}" srcOrd="0" destOrd="0" presId="urn:microsoft.com/office/officeart/2005/8/layout/hierarchy2"/>
    <dgm:cxn modelId="{4DF337A4-9526-4D40-9A8B-60997C6D5C69}" srcId="{63976C8E-D211-4F0E-B592-64108E1895DF}" destId="{01ED4142-7EF6-4F6D-BA56-65D24E7B63DB}" srcOrd="0" destOrd="0" parTransId="{66C2E094-FD53-447B-8F25-5A66BBE78B6F}" sibTransId="{E992EC58-AAAF-4A3F-B564-7DBAB26D7418}"/>
    <dgm:cxn modelId="{C0E2FFB3-5189-400B-9DF3-B2827446AB57}" srcId="{B418D835-B147-4A1D-921F-4D66B30C9518}" destId="{514F9501-60AF-466E-BEDF-D385FBFE24AF}" srcOrd="1" destOrd="0" parTransId="{B6FC4693-01D0-411B-BD2D-FABD86C5E040}" sibTransId="{19893B3D-0653-40EC-83FF-8C89729FE3A9}"/>
    <dgm:cxn modelId="{61A3B6C6-F6A0-43D3-BBD2-918CD06A5D31}" type="presOf" srcId="{B6FC4693-01D0-411B-BD2D-FABD86C5E040}" destId="{6A37990F-9F9B-4E0D-AE72-63439A8BAFC3}" srcOrd="1" destOrd="0" presId="urn:microsoft.com/office/officeart/2005/8/layout/hierarchy2"/>
    <dgm:cxn modelId="{CCB046D6-08D3-43A8-9256-B8D446CAD184}" type="presOf" srcId="{514F9501-60AF-466E-BEDF-D385FBFE24AF}" destId="{3E8BBA25-3A23-48F8-A381-C4E24D4E2D6F}" srcOrd="0" destOrd="0" presId="urn:microsoft.com/office/officeart/2005/8/layout/hierarchy2"/>
    <dgm:cxn modelId="{6F77C7DA-C045-44F4-8FAF-3F4FC894DC2D}" type="presOf" srcId="{CD3DF2C5-EF2C-42CC-B0D1-112AD566E099}" destId="{C6BA38D7-D348-4A8E-B0AC-1359D93D3178}" srcOrd="0" destOrd="0" presId="urn:microsoft.com/office/officeart/2005/8/layout/hierarchy2"/>
    <dgm:cxn modelId="{7E5F52E5-246F-4745-9646-CBF5F213A926}" type="presOf" srcId="{569473E7-E2D8-4F17-BE2A-7B984B210B04}" destId="{0059F029-802C-4941-8EB6-F7ABE4C1D2A7}" srcOrd="0" destOrd="0" presId="urn:microsoft.com/office/officeart/2005/8/layout/hierarchy2"/>
    <dgm:cxn modelId="{A00F27E8-4712-495A-A4E4-4CA023996BB8}" srcId="{2772BA1B-CF6A-44C7-9008-B2BCA0BB5F42}" destId="{B418D835-B147-4A1D-921F-4D66B30C9518}" srcOrd="0" destOrd="0" parTransId="{B1652DBC-D38D-4AD4-90EE-03C3ECD97789}" sibTransId="{033F7282-0770-44B0-A4E8-14184EFBF3EA}"/>
    <dgm:cxn modelId="{7B2DFDE8-CA67-4113-ADBF-DDBB394F7934}" srcId="{63976C8E-D211-4F0E-B592-64108E1895DF}" destId="{12767DEB-5759-4B5E-8414-8C3DB62AF2E4}" srcOrd="1" destOrd="0" parTransId="{569473E7-E2D8-4F17-BE2A-7B984B210B04}" sibTransId="{FD2FE4BE-052F-4148-B19B-69F36BB5EBBD}"/>
    <dgm:cxn modelId="{EA87C6FE-7B34-4B8E-A2BA-4BA8E10554CF}" type="presOf" srcId="{6A63F779-0F7B-4981-A196-833F7E967684}" destId="{F3BBD086-657D-43D5-AD18-88772B6D9195}" srcOrd="1" destOrd="0" presId="urn:microsoft.com/office/officeart/2005/8/layout/hierarchy2"/>
    <dgm:cxn modelId="{2B1697FF-D7D5-4B57-995F-5B97DC67AB7D}" type="presOf" srcId="{C804A22B-5C54-4265-BF50-669C982D7A25}" destId="{459EE3B8-0239-44C3-B5EA-DFC958138919}" srcOrd="0" destOrd="0" presId="urn:microsoft.com/office/officeart/2005/8/layout/hierarchy2"/>
    <dgm:cxn modelId="{E5968E9D-5B35-45D4-B963-F3D8FD78024E}" type="presParOf" srcId="{9304FD94-A8DE-430E-854C-61048B03FBDD}" destId="{DFA15378-A8F3-46C0-B57D-A2D441355253}" srcOrd="0" destOrd="0" presId="urn:microsoft.com/office/officeart/2005/8/layout/hierarchy2"/>
    <dgm:cxn modelId="{F604EC53-3A74-4DC7-B3DB-75BC31DE97B9}" type="presParOf" srcId="{DFA15378-A8F3-46C0-B57D-A2D441355253}" destId="{CAC3555B-DE47-437F-9326-54C928BD103A}" srcOrd="0" destOrd="0" presId="urn:microsoft.com/office/officeart/2005/8/layout/hierarchy2"/>
    <dgm:cxn modelId="{90628CC0-BBCA-44F5-BD0F-18C0423D4F49}" type="presParOf" srcId="{DFA15378-A8F3-46C0-B57D-A2D441355253}" destId="{EBF1BB31-A0BA-4792-843F-D63BE5B933BE}" srcOrd="1" destOrd="0" presId="urn:microsoft.com/office/officeart/2005/8/layout/hierarchy2"/>
    <dgm:cxn modelId="{901F0C36-9F7E-444D-9BB6-D7AE5A6DCE5F}" type="presParOf" srcId="{EBF1BB31-A0BA-4792-843F-D63BE5B933BE}" destId="{1A147BE3-6231-4AC4-A11D-37048B1A3B6E}" srcOrd="0" destOrd="0" presId="urn:microsoft.com/office/officeart/2005/8/layout/hierarchy2"/>
    <dgm:cxn modelId="{4CE7C944-A10A-466F-98E3-9C607972EDE1}" type="presParOf" srcId="{1A147BE3-6231-4AC4-A11D-37048B1A3B6E}" destId="{2EBADC1F-DCD7-47A6-812B-84ABDB63B88F}" srcOrd="0" destOrd="0" presId="urn:microsoft.com/office/officeart/2005/8/layout/hierarchy2"/>
    <dgm:cxn modelId="{4227D97C-3060-45CB-96F5-63526CD12B01}" type="presParOf" srcId="{EBF1BB31-A0BA-4792-843F-D63BE5B933BE}" destId="{623AF3A8-9444-4ED2-91C5-D9EC5184BF43}" srcOrd="1" destOrd="0" presId="urn:microsoft.com/office/officeart/2005/8/layout/hierarchy2"/>
    <dgm:cxn modelId="{28FC18DB-5D44-4539-914B-393BA1EA492E}" type="presParOf" srcId="{623AF3A8-9444-4ED2-91C5-D9EC5184BF43}" destId="{9C431ED9-BBB1-47AB-9CBF-658DCE7EC1BF}" srcOrd="0" destOrd="0" presId="urn:microsoft.com/office/officeart/2005/8/layout/hierarchy2"/>
    <dgm:cxn modelId="{CE680D02-63FE-4471-8FA9-68A805872032}" type="presParOf" srcId="{623AF3A8-9444-4ED2-91C5-D9EC5184BF43}" destId="{22EE5702-69E6-4392-8850-DF1FC75E74F6}" srcOrd="1" destOrd="0" presId="urn:microsoft.com/office/officeart/2005/8/layout/hierarchy2"/>
    <dgm:cxn modelId="{A63B8B0F-C040-49CA-8527-4D64F4BBFB51}" type="presParOf" srcId="{22EE5702-69E6-4392-8850-DF1FC75E74F6}" destId="{F5694547-C7EE-441F-9DCD-695A133F51D0}" srcOrd="0" destOrd="0" presId="urn:microsoft.com/office/officeart/2005/8/layout/hierarchy2"/>
    <dgm:cxn modelId="{6958C3BB-61BA-4CA6-8568-A7C9391BA4CB}" type="presParOf" srcId="{F5694547-C7EE-441F-9DCD-695A133F51D0}" destId="{D8738655-6C9E-412C-81B4-A8316D1750B7}" srcOrd="0" destOrd="0" presId="urn:microsoft.com/office/officeart/2005/8/layout/hierarchy2"/>
    <dgm:cxn modelId="{C432C883-6327-4BBB-AEF2-576CA73AEA82}" type="presParOf" srcId="{22EE5702-69E6-4392-8850-DF1FC75E74F6}" destId="{7A45900B-4202-4483-B802-8B77970ECFEE}" srcOrd="1" destOrd="0" presId="urn:microsoft.com/office/officeart/2005/8/layout/hierarchy2"/>
    <dgm:cxn modelId="{405CD20A-2754-4976-BE5B-AA224EB61632}" type="presParOf" srcId="{7A45900B-4202-4483-B802-8B77970ECFEE}" destId="{AE454D6B-09EE-487B-A913-11A127BEDEFE}" srcOrd="0" destOrd="0" presId="urn:microsoft.com/office/officeart/2005/8/layout/hierarchy2"/>
    <dgm:cxn modelId="{89EC7788-80C9-4ECB-B98C-C8A87BCCF307}" type="presParOf" srcId="{7A45900B-4202-4483-B802-8B77970ECFEE}" destId="{99CD123C-0AE5-4B49-B45F-BC853E768128}" srcOrd="1" destOrd="0" presId="urn:microsoft.com/office/officeart/2005/8/layout/hierarchy2"/>
    <dgm:cxn modelId="{91A675A6-9BD3-4037-B098-82338C239322}" type="presParOf" srcId="{99CD123C-0AE5-4B49-B45F-BC853E768128}" destId="{4076D64A-E981-4CB0-A4E2-9BCCEE61C59C}" srcOrd="0" destOrd="0" presId="urn:microsoft.com/office/officeart/2005/8/layout/hierarchy2"/>
    <dgm:cxn modelId="{DACADD15-1E23-41F3-8242-D38F36B97C85}" type="presParOf" srcId="{4076D64A-E981-4CB0-A4E2-9BCCEE61C59C}" destId="{C9CA1169-202F-46B5-A896-0F8693AD0A72}" srcOrd="0" destOrd="0" presId="urn:microsoft.com/office/officeart/2005/8/layout/hierarchy2"/>
    <dgm:cxn modelId="{0ACA1BCC-B119-45A2-AF77-EF3D50B9E783}" type="presParOf" srcId="{99CD123C-0AE5-4B49-B45F-BC853E768128}" destId="{E036241C-73E1-4B94-B833-44C0FEFD6AF0}" srcOrd="1" destOrd="0" presId="urn:microsoft.com/office/officeart/2005/8/layout/hierarchy2"/>
    <dgm:cxn modelId="{A3E2C5C9-85E9-4127-893D-F5E2E685DEA6}" type="presParOf" srcId="{E036241C-73E1-4B94-B833-44C0FEFD6AF0}" destId="{C143DDD0-6212-45C4-8F91-DFC37FA925B0}" srcOrd="0" destOrd="0" presId="urn:microsoft.com/office/officeart/2005/8/layout/hierarchy2"/>
    <dgm:cxn modelId="{CA6CD1BC-2F7F-404F-A69E-4EE57707EB8E}" type="presParOf" srcId="{E036241C-73E1-4B94-B833-44C0FEFD6AF0}" destId="{3EE2B46B-A0F6-495D-AEA2-07DE5CBE6941}" srcOrd="1" destOrd="0" presId="urn:microsoft.com/office/officeart/2005/8/layout/hierarchy2"/>
    <dgm:cxn modelId="{745EE57D-65F1-4A2B-8C67-46D7C67AA436}" type="presParOf" srcId="{22EE5702-69E6-4392-8850-DF1FC75E74F6}" destId="{0059F029-802C-4941-8EB6-F7ABE4C1D2A7}" srcOrd="2" destOrd="0" presId="urn:microsoft.com/office/officeart/2005/8/layout/hierarchy2"/>
    <dgm:cxn modelId="{5DE28D87-EE3D-40F1-A251-4D871025545D}" type="presParOf" srcId="{0059F029-802C-4941-8EB6-F7ABE4C1D2A7}" destId="{1ED1CE38-E87F-427F-BB23-8DE9645783B8}" srcOrd="0" destOrd="0" presId="urn:microsoft.com/office/officeart/2005/8/layout/hierarchy2"/>
    <dgm:cxn modelId="{C75C0225-CEA2-4E61-A25A-916DBC46E509}" type="presParOf" srcId="{22EE5702-69E6-4392-8850-DF1FC75E74F6}" destId="{07852F69-E30C-4B0F-8B71-80D2C6F9035A}" srcOrd="3" destOrd="0" presId="urn:microsoft.com/office/officeart/2005/8/layout/hierarchy2"/>
    <dgm:cxn modelId="{9B519A84-88D7-45CF-8979-A436C8C6E0A9}" type="presParOf" srcId="{07852F69-E30C-4B0F-8B71-80D2C6F9035A}" destId="{7010E142-12AF-4914-B3C9-35EEA198C4E9}" srcOrd="0" destOrd="0" presId="urn:microsoft.com/office/officeart/2005/8/layout/hierarchy2"/>
    <dgm:cxn modelId="{428F81E8-A7ED-4CDD-8075-C97376B273FB}" type="presParOf" srcId="{07852F69-E30C-4B0F-8B71-80D2C6F9035A}" destId="{0DB7588E-FC2D-43C2-8445-303DBC4514AD}" srcOrd="1" destOrd="0" presId="urn:microsoft.com/office/officeart/2005/8/layout/hierarchy2"/>
    <dgm:cxn modelId="{6F5C9E75-92F2-4345-B4F1-209C34F9C9D9}" type="presParOf" srcId="{EBF1BB31-A0BA-4792-843F-D63BE5B933BE}" destId="{B3565BF4-6E18-41DD-AC2C-EF2047B10B39}" srcOrd="2" destOrd="0" presId="urn:microsoft.com/office/officeart/2005/8/layout/hierarchy2"/>
    <dgm:cxn modelId="{EF7E3E6F-ADBD-409C-893F-FEC1AD988E95}" type="presParOf" srcId="{B3565BF4-6E18-41DD-AC2C-EF2047B10B39}" destId="{6A37990F-9F9B-4E0D-AE72-63439A8BAFC3}" srcOrd="0" destOrd="0" presId="urn:microsoft.com/office/officeart/2005/8/layout/hierarchy2"/>
    <dgm:cxn modelId="{AD0A897D-182C-41C1-B0FA-BB83691806E0}" type="presParOf" srcId="{EBF1BB31-A0BA-4792-843F-D63BE5B933BE}" destId="{B87F91E8-0055-46D3-BA11-2DB7F1A47A20}" srcOrd="3" destOrd="0" presId="urn:microsoft.com/office/officeart/2005/8/layout/hierarchy2"/>
    <dgm:cxn modelId="{EBB047B9-0F86-4FA0-BD15-2E02A42225FA}" type="presParOf" srcId="{B87F91E8-0055-46D3-BA11-2DB7F1A47A20}" destId="{3E8BBA25-3A23-48F8-A381-C4E24D4E2D6F}" srcOrd="0" destOrd="0" presId="urn:microsoft.com/office/officeart/2005/8/layout/hierarchy2"/>
    <dgm:cxn modelId="{62326509-DB12-4DD7-BE4F-B624264E96D7}" type="presParOf" srcId="{B87F91E8-0055-46D3-BA11-2DB7F1A47A20}" destId="{B9108917-BFE0-4424-921E-8F41F10F0359}" srcOrd="1" destOrd="0" presId="urn:microsoft.com/office/officeart/2005/8/layout/hierarchy2"/>
    <dgm:cxn modelId="{E60B1208-AEA7-4212-8F4B-100412A72EB3}" type="presParOf" srcId="{B9108917-BFE0-4424-921E-8F41F10F0359}" destId="{9CFC9840-1C13-4847-92CA-2B07A3BCA868}" srcOrd="0" destOrd="0" presId="urn:microsoft.com/office/officeart/2005/8/layout/hierarchy2"/>
    <dgm:cxn modelId="{3E3972F8-E9CF-42E2-8C17-F82436882382}" type="presParOf" srcId="{9CFC9840-1C13-4847-92CA-2B07A3BCA868}" destId="{F3BBD086-657D-43D5-AD18-88772B6D9195}" srcOrd="0" destOrd="0" presId="urn:microsoft.com/office/officeart/2005/8/layout/hierarchy2"/>
    <dgm:cxn modelId="{19066B88-2CA1-48BF-B632-FA54EB1BE084}" type="presParOf" srcId="{B9108917-BFE0-4424-921E-8F41F10F0359}" destId="{F2027D0A-905E-4BC4-9EBC-12C0256B2517}" srcOrd="1" destOrd="0" presId="urn:microsoft.com/office/officeart/2005/8/layout/hierarchy2"/>
    <dgm:cxn modelId="{21C54C47-74F1-4D82-8A68-9701B193D4F3}" type="presParOf" srcId="{F2027D0A-905E-4BC4-9EBC-12C0256B2517}" destId="{C6BA38D7-D348-4A8E-B0AC-1359D93D3178}" srcOrd="0" destOrd="0" presId="urn:microsoft.com/office/officeart/2005/8/layout/hierarchy2"/>
    <dgm:cxn modelId="{06A9B361-1312-4198-A3A8-4FA6AE05643A}" type="presParOf" srcId="{F2027D0A-905E-4BC4-9EBC-12C0256B2517}" destId="{29B2CE46-BE90-43C7-96DA-3184583E29D5}" srcOrd="1" destOrd="0" presId="urn:microsoft.com/office/officeart/2005/8/layout/hierarchy2"/>
    <dgm:cxn modelId="{522EF0CA-584A-406F-BA09-C4D78E2BC8B9}" type="presParOf" srcId="{B9108917-BFE0-4424-921E-8F41F10F0359}" destId="{459EE3B8-0239-44C3-B5EA-DFC958138919}" srcOrd="2" destOrd="0" presId="urn:microsoft.com/office/officeart/2005/8/layout/hierarchy2"/>
    <dgm:cxn modelId="{4B3B51EC-25FE-4B08-AF03-3AB965D299F5}" type="presParOf" srcId="{459EE3B8-0239-44C3-B5EA-DFC958138919}" destId="{556BE8B2-EB7C-4630-A426-DB6B1CD186A2}" srcOrd="0" destOrd="0" presId="urn:microsoft.com/office/officeart/2005/8/layout/hierarchy2"/>
    <dgm:cxn modelId="{D975EB55-12F1-476F-911E-CE3DC9B628E8}" type="presParOf" srcId="{B9108917-BFE0-4424-921E-8F41F10F0359}" destId="{4747FE66-C01E-4EF2-A872-DEF60D915093}" srcOrd="3" destOrd="0" presId="urn:microsoft.com/office/officeart/2005/8/layout/hierarchy2"/>
    <dgm:cxn modelId="{705684C1-ADD9-440B-834A-605E1A8C184E}" type="presParOf" srcId="{4747FE66-C01E-4EF2-A872-DEF60D915093}" destId="{8D99D297-615B-4BEE-B240-9EEE89793C6C}" srcOrd="0" destOrd="0" presId="urn:microsoft.com/office/officeart/2005/8/layout/hierarchy2"/>
    <dgm:cxn modelId="{D64388E8-7104-41F0-B664-CAF28FA8D691}" type="presParOf" srcId="{4747FE66-C01E-4EF2-A872-DEF60D915093}" destId="{A564541B-B205-4F90-8507-AC49BBAA2BF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A7A3EF-EE7D-4AD6-BE07-9BFFA50A751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D9CDC6E-42CE-4D0D-91BF-FC1E404B9824}">
      <dgm:prSet phldrT="[Testo]"/>
      <dgm:spPr/>
      <dgm:t>
        <a:bodyPr/>
        <a:lstStyle/>
        <a:p>
          <a:r>
            <a:rPr lang="it-IT" dirty="0"/>
            <a:t>Due strumenti principali</a:t>
          </a:r>
        </a:p>
      </dgm:t>
    </dgm:pt>
    <dgm:pt modelId="{41E74CAB-099C-4723-B256-758E14EAE699}" type="parTrans" cxnId="{9FFBC208-3E8B-4A9D-9C3F-F428723255EC}">
      <dgm:prSet/>
      <dgm:spPr/>
      <dgm:t>
        <a:bodyPr/>
        <a:lstStyle/>
        <a:p>
          <a:endParaRPr lang="it-IT"/>
        </a:p>
      </dgm:t>
    </dgm:pt>
    <dgm:pt modelId="{D07714DC-5576-4B17-8FDB-AC3DE8ED74E5}" type="sibTrans" cxnId="{9FFBC208-3E8B-4A9D-9C3F-F428723255EC}">
      <dgm:prSet/>
      <dgm:spPr/>
      <dgm:t>
        <a:bodyPr/>
        <a:lstStyle/>
        <a:p>
          <a:endParaRPr lang="it-IT"/>
        </a:p>
      </dgm:t>
    </dgm:pt>
    <dgm:pt modelId="{0AA24BF0-BFD0-4006-A686-2DC073D96F3B}">
      <dgm:prSet phldrT="[Testo]"/>
      <dgm:spPr/>
      <dgm:t>
        <a:bodyPr/>
        <a:lstStyle/>
        <a:p>
          <a:r>
            <a:rPr lang="it-IT" dirty="0"/>
            <a:t>Sostegno di base al reddito per la sostenibilità</a:t>
          </a:r>
        </a:p>
      </dgm:t>
    </dgm:pt>
    <dgm:pt modelId="{7C90C61A-A590-4BD2-AC92-520AEDD4A036}" type="parTrans" cxnId="{281D5A85-FB96-482E-8C79-17A06466FD6D}">
      <dgm:prSet/>
      <dgm:spPr/>
      <dgm:t>
        <a:bodyPr/>
        <a:lstStyle/>
        <a:p>
          <a:endParaRPr lang="it-IT"/>
        </a:p>
      </dgm:t>
    </dgm:pt>
    <dgm:pt modelId="{A3C698EE-9A25-46DF-B2CA-466BB6C24063}" type="sibTrans" cxnId="{281D5A85-FB96-482E-8C79-17A06466FD6D}">
      <dgm:prSet/>
      <dgm:spPr/>
      <dgm:t>
        <a:bodyPr/>
        <a:lstStyle/>
        <a:p>
          <a:endParaRPr lang="it-IT"/>
        </a:p>
      </dgm:t>
    </dgm:pt>
    <dgm:pt modelId="{8527D177-E06E-4923-BE50-B2423C8628BF}">
      <dgm:prSet phldrT="[Testo]"/>
      <dgm:spPr/>
      <dgm:t>
        <a:bodyPr/>
        <a:lstStyle/>
        <a:p>
          <a:r>
            <a:rPr lang="it-IT" dirty="0"/>
            <a:t>pagamento disaccoppiato annuale per ettaro</a:t>
          </a:r>
        </a:p>
      </dgm:t>
    </dgm:pt>
    <dgm:pt modelId="{E25BC802-CD48-4821-A7AC-16FC820A663E}" type="parTrans" cxnId="{455D0B48-2CCE-4A22-984A-9B22E0BFE6DA}">
      <dgm:prSet/>
      <dgm:spPr/>
      <dgm:t>
        <a:bodyPr/>
        <a:lstStyle/>
        <a:p>
          <a:endParaRPr lang="it-IT"/>
        </a:p>
      </dgm:t>
    </dgm:pt>
    <dgm:pt modelId="{0B7192E9-C4CA-47D1-8A4E-70A1C3C896BD}" type="sibTrans" cxnId="{455D0B48-2CCE-4A22-984A-9B22E0BFE6DA}">
      <dgm:prSet/>
      <dgm:spPr/>
      <dgm:t>
        <a:bodyPr/>
        <a:lstStyle/>
        <a:p>
          <a:endParaRPr lang="it-IT"/>
        </a:p>
      </dgm:t>
    </dgm:pt>
    <dgm:pt modelId="{9E792B45-6D15-4AF6-ADAC-A932AED0603C}">
      <dgm:prSet phldrT="[Testo]"/>
      <dgm:spPr/>
      <dgm:t>
        <a:bodyPr/>
        <a:lstStyle/>
        <a:p>
          <a:r>
            <a:rPr lang="it-IT" dirty="0"/>
            <a:t>possibilità di continuare ad utilizzare i diritti all’aiuto</a:t>
          </a:r>
        </a:p>
      </dgm:t>
    </dgm:pt>
    <dgm:pt modelId="{5FF0FF11-AA58-450C-B849-CF7F2EE66A1A}" type="parTrans" cxnId="{65E3B0FF-D64B-443F-B12B-EC2BE6B1AF9D}">
      <dgm:prSet/>
      <dgm:spPr/>
      <dgm:t>
        <a:bodyPr/>
        <a:lstStyle/>
        <a:p>
          <a:endParaRPr lang="it-IT"/>
        </a:p>
      </dgm:t>
    </dgm:pt>
    <dgm:pt modelId="{0FE3D412-F26C-4EEA-B950-91D3B5832198}" type="sibTrans" cxnId="{65E3B0FF-D64B-443F-B12B-EC2BE6B1AF9D}">
      <dgm:prSet/>
      <dgm:spPr/>
      <dgm:t>
        <a:bodyPr/>
        <a:lstStyle/>
        <a:p>
          <a:endParaRPr lang="it-IT"/>
        </a:p>
      </dgm:t>
    </dgm:pt>
    <dgm:pt modelId="{DF6F089C-7DA2-4A9E-9A0A-D6791B1BF93D}">
      <dgm:prSet phldrT="[Testo]"/>
      <dgm:spPr/>
      <dgm:t>
        <a:bodyPr/>
        <a:lstStyle/>
        <a:p>
          <a:r>
            <a:rPr lang="it-IT" dirty="0"/>
            <a:t>Regimi ecologici</a:t>
          </a:r>
        </a:p>
      </dgm:t>
    </dgm:pt>
    <dgm:pt modelId="{5CA8D28E-3D6F-4AC7-9A37-6B0C3C4CD4A9}" type="parTrans" cxnId="{438A3D1B-5BFB-4C0E-BF2D-3B41EA707607}">
      <dgm:prSet/>
      <dgm:spPr/>
      <dgm:t>
        <a:bodyPr/>
        <a:lstStyle/>
        <a:p>
          <a:endParaRPr lang="it-IT"/>
        </a:p>
      </dgm:t>
    </dgm:pt>
    <dgm:pt modelId="{03678349-57E2-43C0-BE32-671BF78A0F56}" type="sibTrans" cxnId="{438A3D1B-5BFB-4C0E-BF2D-3B41EA707607}">
      <dgm:prSet/>
      <dgm:spPr/>
      <dgm:t>
        <a:bodyPr/>
        <a:lstStyle/>
        <a:p>
          <a:endParaRPr lang="it-IT"/>
        </a:p>
      </dgm:t>
    </dgm:pt>
    <dgm:pt modelId="{E95FE6B1-67F7-4214-B716-A961824C7F5C}">
      <dgm:prSet phldrT="[Testo]"/>
      <dgm:spPr/>
      <dgm:t>
        <a:bodyPr/>
        <a:lstStyle/>
        <a:p>
          <a:r>
            <a:rPr lang="it-IT" dirty="0"/>
            <a:t>Cinque </a:t>
          </a:r>
          <a:r>
            <a:rPr lang="it-IT" dirty="0" err="1"/>
            <a:t>ecoschemi</a:t>
          </a:r>
          <a:r>
            <a:rPr lang="it-IT" dirty="0"/>
            <a:t>: 1. benessere animale e riduzione antibiotici; 2. inerbimento colture arboree; 3. olivi di valore paesaggistico; 4. sistemi foraggeri estensivi; 5. impollinatori</a:t>
          </a:r>
        </a:p>
      </dgm:t>
    </dgm:pt>
    <dgm:pt modelId="{84060B71-50D2-4BCB-84BC-83FB47E39501}" type="parTrans" cxnId="{CA4D6CBA-4DDB-40DF-9AB2-82048265B24F}">
      <dgm:prSet/>
      <dgm:spPr/>
      <dgm:t>
        <a:bodyPr/>
        <a:lstStyle/>
        <a:p>
          <a:endParaRPr lang="it-IT"/>
        </a:p>
      </dgm:t>
    </dgm:pt>
    <dgm:pt modelId="{3A4B2568-B833-43D5-A458-1B7CE94428BD}" type="sibTrans" cxnId="{CA4D6CBA-4DDB-40DF-9AB2-82048265B24F}">
      <dgm:prSet/>
      <dgm:spPr/>
      <dgm:t>
        <a:bodyPr/>
        <a:lstStyle/>
        <a:p>
          <a:endParaRPr lang="it-IT"/>
        </a:p>
      </dgm:t>
    </dgm:pt>
    <dgm:pt modelId="{7DF7797F-8959-4FB2-99C4-1DABCDA36B27}">
      <dgm:prSet phldrT="[Testo]"/>
      <dgm:spPr/>
      <dgm:t>
        <a:bodyPr/>
        <a:lstStyle/>
        <a:p>
          <a:r>
            <a:rPr lang="it-IT" dirty="0"/>
            <a:t>Si deve andare oltre i requisiti previsti nei BCAA</a:t>
          </a:r>
        </a:p>
      </dgm:t>
    </dgm:pt>
    <dgm:pt modelId="{4017F7EE-73B9-406C-9077-729D5F242FF2}" type="parTrans" cxnId="{027F450C-C01B-40EF-ACC5-F3F80D5B23CF}">
      <dgm:prSet/>
      <dgm:spPr/>
      <dgm:t>
        <a:bodyPr/>
        <a:lstStyle/>
        <a:p>
          <a:endParaRPr lang="it-IT"/>
        </a:p>
      </dgm:t>
    </dgm:pt>
    <dgm:pt modelId="{1A887E58-653C-403B-91F2-68AEDD8C77D4}" type="sibTrans" cxnId="{027F450C-C01B-40EF-ACC5-F3F80D5B23CF}">
      <dgm:prSet/>
      <dgm:spPr/>
      <dgm:t>
        <a:bodyPr/>
        <a:lstStyle/>
        <a:p>
          <a:endParaRPr lang="it-IT"/>
        </a:p>
      </dgm:t>
    </dgm:pt>
    <dgm:pt modelId="{880DEB5C-1D44-48AE-B744-2A063AAA4D47}" type="pres">
      <dgm:prSet presAssocID="{F1A7A3EF-EE7D-4AD6-BE07-9BFFA50A751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51EEB2C-C24C-43A6-888C-E2287EC3D305}" type="pres">
      <dgm:prSet presAssocID="{8D9CDC6E-42CE-4D0D-91BF-FC1E404B9824}" presName="root1" presStyleCnt="0"/>
      <dgm:spPr/>
    </dgm:pt>
    <dgm:pt modelId="{2117165F-D608-4107-90BA-00EF088D1BED}" type="pres">
      <dgm:prSet presAssocID="{8D9CDC6E-42CE-4D0D-91BF-FC1E404B9824}" presName="LevelOneTextNode" presStyleLbl="node0" presStyleIdx="0" presStyleCnt="1">
        <dgm:presLayoutVars>
          <dgm:chPref val="3"/>
        </dgm:presLayoutVars>
      </dgm:prSet>
      <dgm:spPr/>
    </dgm:pt>
    <dgm:pt modelId="{1F709CA5-1945-4B78-A11D-F3CB1D585075}" type="pres">
      <dgm:prSet presAssocID="{8D9CDC6E-42CE-4D0D-91BF-FC1E404B9824}" presName="level2hierChild" presStyleCnt="0"/>
      <dgm:spPr/>
    </dgm:pt>
    <dgm:pt modelId="{DE1DB1C8-187C-4F95-965F-8E255B758231}" type="pres">
      <dgm:prSet presAssocID="{7C90C61A-A590-4BD2-AC92-520AEDD4A036}" presName="conn2-1" presStyleLbl="parChTrans1D2" presStyleIdx="0" presStyleCnt="2"/>
      <dgm:spPr/>
    </dgm:pt>
    <dgm:pt modelId="{B6F56EEB-93D0-4F17-A089-FB536E9FBC80}" type="pres">
      <dgm:prSet presAssocID="{7C90C61A-A590-4BD2-AC92-520AEDD4A036}" presName="connTx" presStyleLbl="parChTrans1D2" presStyleIdx="0" presStyleCnt="2"/>
      <dgm:spPr/>
    </dgm:pt>
    <dgm:pt modelId="{BD0591D9-97AE-43A1-BCF8-25B34364D496}" type="pres">
      <dgm:prSet presAssocID="{0AA24BF0-BFD0-4006-A686-2DC073D96F3B}" presName="root2" presStyleCnt="0"/>
      <dgm:spPr/>
    </dgm:pt>
    <dgm:pt modelId="{427FCCC0-B13E-4890-8BDA-E12C4721C8A6}" type="pres">
      <dgm:prSet presAssocID="{0AA24BF0-BFD0-4006-A686-2DC073D96F3B}" presName="LevelTwoTextNode" presStyleLbl="node2" presStyleIdx="0" presStyleCnt="2">
        <dgm:presLayoutVars>
          <dgm:chPref val="3"/>
        </dgm:presLayoutVars>
      </dgm:prSet>
      <dgm:spPr/>
    </dgm:pt>
    <dgm:pt modelId="{07DC7CF9-F1C4-4496-8FD0-C52D1F86BA65}" type="pres">
      <dgm:prSet presAssocID="{0AA24BF0-BFD0-4006-A686-2DC073D96F3B}" presName="level3hierChild" presStyleCnt="0"/>
      <dgm:spPr/>
    </dgm:pt>
    <dgm:pt modelId="{62058C43-CA02-4095-9A94-E930B0A64E1E}" type="pres">
      <dgm:prSet presAssocID="{E25BC802-CD48-4821-A7AC-16FC820A663E}" presName="conn2-1" presStyleLbl="parChTrans1D3" presStyleIdx="0" presStyleCnt="4"/>
      <dgm:spPr/>
    </dgm:pt>
    <dgm:pt modelId="{B380BE77-0A29-4439-BC95-72DADC2629B1}" type="pres">
      <dgm:prSet presAssocID="{E25BC802-CD48-4821-A7AC-16FC820A663E}" presName="connTx" presStyleLbl="parChTrans1D3" presStyleIdx="0" presStyleCnt="4"/>
      <dgm:spPr/>
    </dgm:pt>
    <dgm:pt modelId="{1F096387-B545-455F-A822-03C3059C6A17}" type="pres">
      <dgm:prSet presAssocID="{8527D177-E06E-4923-BE50-B2423C8628BF}" presName="root2" presStyleCnt="0"/>
      <dgm:spPr/>
    </dgm:pt>
    <dgm:pt modelId="{4FF33F43-7EDE-4D9B-A223-BC58DDF9AD53}" type="pres">
      <dgm:prSet presAssocID="{8527D177-E06E-4923-BE50-B2423C8628BF}" presName="LevelTwoTextNode" presStyleLbl="node3" presStyleIdx="0" presStyleCnt="4">
        <dgm:presLayoutVars>
          <dgm:chPref val="3"/>
        </dgm:presLayoutVars>
      </dgm:prSet>
      <dgm:spPr/>
    </dgm:pt>
    <dgm:pt modelId="{A66867E0-F5D5-4C7C-A6FF-CF414FCC20D8}" type="pres">
      <dgm:prSet presAssocID="{8527D177-E06E-4923-BE50-B2423C8628BF}" presName="level3hierChild" presStyleCnt="0"/>
      <dgm:spPr/>
    </dgm:pt>
    <dgm:pt modelId="{0EA839A0-A248-4861-B48E-C0A461C76F25}" type="pres">
      <dgm:prSet presAssocID="{5FF0FF11-AA58-450C-B849-CF7F2EE66A1A}" presName="conn2-1" presStyleLbl="parChTrans1D3" presStyleIdx="1" presStyleCnt="4"/>
      <dgm:spPr/>
    </dgm:pt>
    <dgm:pt modelId="{44FE3E97-1A20-4AB6-A995-E010960FB123}" type="pres">
      <dgm:prSet presAssocID="{5FF0FF11-AA58-450C-B849-CF7F2EE66A1A}" presName="connTx" presStyleLbl="parChTrans1D3" presStyleIdx="1" presStyleCnt="4"/>
      <dgm:spPr/>
    </dgm:pt>
    <dgm:pt modelId="{6665D253-E021-4837-B337-4A61B3B98A0B}" type="pres">
      <dgm:prSet presAssocID="{9E792B45-6D15-4AF6-ADAC-A932AED0603C}" presName="root2" presStyleCnt="0"/>
      <dgm:spPr/>
    </dgm:pt>
    <dgm:pt modelId="{264E6DAE-729A-4C6C-BC4D-A6FC43381D2E}" type="pres">
      <dgm:prSet presAssocID="{9E792B45-6D15-4AF6-ADAC-A932AED0603C}" presName="LevelTwoTextNode" presStyleLbl="node3" presStyleIdx="1" presStyleCnt="4" custLinFactNeighborX="-523">
        <dgm:presLayoutVars>
          <dgm:chPref val="3"/>
        </dgm:presLayoutVars>
      </dgm:prSet>
      <dgm:spPr/>
    </dgm:pt>
    <dgm:pt modelId="{F737D70C-9D66-4E93-A741-537BE5307CCC}" type="pres">
      <dgm:prSet presAssocID="{9E792B45-6D15-4AF6-ADAC-A932AED0603C}" presName="level3hierChild" presStyleCnt="0"/>
      <dgm:spPr/>
    </dgm:pt>
    <dgm:pt modelId="{11F3B3E8-EF5F-4230-875F-4532E1DBCBA0}" type="pres">
      <dgm:prSet presAssocID="{5CA8D28E-3D6F-4AC7-9A37-6B0C3C4CD4A9}" presName="conn2-1" presStyleLbl="parChTrans1D2" presStyleIdx="1" presStyleCnt="2"/>
      <dgm:spPr/>
    </dgm:pt>
    <dgm:pt modelId="{71750CDA-EFAB-4B22-AB00-272C793DA73C}" type="pres">
      <dgm:prSet presAssocID="{5CA8D28E-3D6F-4AC7-9A37-6B0C3C4CD4A9}" presName="connTx" presStyleLbl="parChTrans1D2" presStyleIdx="1" presStyleCnt="2"/>
      <dgm:spPr/>
    </dgm:pt>
    <dgm:pt modelId="{8141C5FC-360D-40FA-9C8F-67CECD2B0849}" type="pres">
      <dgm:prSet presAssocID="{DF6F089C-7DA2-4A9E-9A0A-D6791B1BF93D}" presName="root2" presStyleCnt="0"/>
      <dgm:spPr/>
    </dgm:pt>
    <dgm:pt modelId="{CA194343-E295-4168-BB6C-297A7BA1927F}" type="pres">
      <dgm:prSet presAssocID="{DF6F089C-7DA2-4A9E-9A0A-D6791B1BF93D}" presName="LevelTwoTextNode" presStyleLbl="node2" presStyleIdx="1" presStyleCnt="2">
        <dgm:presLayoutVars>
          <dgm:chPref val="3"/>
        </dgm:presLayoutVars>
      </dgm:prSet>
      <dgm:spPr/>
    </dgm:pt>
    <dgm:pt modelId="{7AF3A5D9-6BF1-4404-B7E1-E019E34BD933}" type="pres">
      <dgm:prSet presAssocID="{DF6F089C-7DA2-4A9E-9A0A-D6791B1BF93D}" presName="level3hierChild" presStyleCnt="0"/>
      <dgm:spPr/>
    </dgm:pt>
    <dgm:pt modelId="{42910F73-2EBD-44A7-AA09-A33BCED5D798}" type="pres">
      <dgm:prSet presAssocID="{84060B71-50D2-4BCB-84BC-83FB47E39501}" presName="conn2-1" presStyleLbl="parChTrans1D3" presStyleIdx="2" presStyleCnt="4"/>
      <dgm:spPr/>
    </dgm:pt>
    <dgm:pt modelId="{C4F3B242-CA07-4E34-87C9-35B1AAC74C4C}" type="pres">
      <dgm:prSet presAssocID="{84060B71-50D2-4BCB-84BC-83FB47E39501}" presName="connTx" presStyleLbl="parChTrans1D3" presStyleIdx="2" presStyleCnt="4"/>
      <dgm:spPr/>
    </dgm:pt>
    <dgm:pt modelId="{A657EF68-10C6-4D44-ACAF-170247CF5095}" type="pres">
      <dgm:prSet presAssocID="{E95FE6B1-67F7-4214-B716-A961824C7F5C}" presName="root2" presStyleCnt="0"/>
      <dgm:spPr/>
    </dgm:pt>
    <dgm:pt modelId="{B0AB2032-D92F-475A-84C4-5F04D66AB769}" type="pres">
      <dgm:prSet presAssocID="{E95FE6B1-67F7-4214-B716-A961824C7F5C}" presName="LevelTwoTextNode" presStyleLbl="node3" presStyleIdx="2" presStyleCnt="4">
        <dgm:presLayoutVars>
          <dgm:chPref val="3"/>
        </dgm:presLayoutVars>
      </dgm:prSet>
      <dgm:spPr/>
    </dgm:pt>
    <dgm:pt modelId="{2430B87F-066D-433F-BD50-BB56D060C632}" type="pres">
      <dgm:prSet presAssocID="{E95FE6B1-67F7-4214-B716-A961824C7F5C}" presName="level3hierChild" presStyleCnt="0"/>
      <dgm:spPr/>
    </dgm:pt>
    <dgm:pt modelId="{F64A7F5F-2683-4F04-A076-D562418F03ED}" type="pres">
      <dgm:prSet presAssocID="{4017F7EE-73B9-406C-9077-729D5F242FF2}" presName="conn2-1" presStyleLbl="parChTrans1D3" presStyleIdx="3" presStyleCnt="4"/>
      <dgm:spPr/>
    </dgm:pt>
    <dgm:pt modelId="{6F393FA3-E6D6-41B0-9152-A83E1D4015E1}" type="pres">
      <dgm:prSet presAssocID="{4017F7EE-73B9-406C-9077-729D5F242FF2}" presName="connTx" presStyleLbl="parChTrans1D3" presStyleIdx="3" presStyleCnt="4"/>
      <dgm:spPr/>
    </dgm:pt>
    <dgm:pt modelId="{CEB0C988-243A-4816-9729-DB24B219CBFD}" type="pres">
      <dgm:prSet presAssocID="{7DF7797F-8959-4FB2-99C4-1DABCDA36B27}" presName="root2" presStyleCnt="0"/>
      <dgm:spPr/>
    </dgm:pt>
    <dgm:pt modelId="{E959F9C8-0453-4F59-BCB5-E60E79CC2E56}" type="pres">
      <dgm:prSet presAssocID="{7DF7797F-8959-4FB2-99C4-1DABCDA36B27}" presName="LevelTwoTextNode" presStyleLbl="node3" presStyleIdx="3" presStyleCnt="4">
        <dgm:presLayoutVars>
          <dgm:chPref val="3"/>
        </dgm:presLayoutVars>
      </dgm:prSet>
      <dgm:spPr/>
    </dgm:pt>
    <dgm:pt modelId="{9BABD4E2-5177-4A25-899F-123534519E49}" type="pres">
      <dgm:prSet presAssocID="{7DF7797F-8959-4FB2-99C4-1DABCDA36B27}" presName="level3hierChild" presStyleCnt="0"/>
      <dgm:spPr/>
    </dgm:pt>
  </dgm:ptLst>
  <dgm:cxnLst>
    <dgm:cxn modelId="{E089E502-E694-49B5-9758-153F4227133B}" type="presOf" srcId="{F1A7A3EF-EE7D-4AD6-BE07-9BFFA50A751F}" destId="{880DEB5C-1D44-48AE-B744-2A063AAA4D47}" srcOrd="0" destOrd="0" presId="urn:microsoft.com/office/officeart/2005/8/layout/hierarchy2"/>
    <dgm:cxn modelId="{9FFBC208-3E8B-4A9D-9C3F-F428723255EC}" srcId="{F1A7A3EF-EE7D-4AD6-BE07-9BFFA50A751F}" destId="{8D9CDC6E-42CE-4D0D-91BF-FC1E404B9824}" srcOrd="0" destOrd="0" parTransId="{41E74CAB-099C-4723-B256-758E14EAE699}" sibTransId="{D07714DC-5576-4B17-8FDB-AC3DE8ED74E5}"/>
    <dgm:cxn modelId="{1635CC08-8B10-48FC-8F74-ABA61135EA52}" type="presOf" srcId="{84060B71-50D2-4BCB-84BC-83FB47E39501}" destId="{C4F3B242-CA07-4E34-87C9-35B1AAC74C4C}" srcOrd="1" destOrd="0" presId="urn:microsoft.com/office/officeart/2005/8/layout/hierarchy2"/>
    <dgm:cxn modelId="{027F450C-C01B-40EF-ACC5-F3F80D5B23CF}" srcId="{DF6F089C-7DA2-4A9E-9A0A-D6791B1BF93D}" destId="{7DF7797F-8959-4FB2-99C4-1DABCDA36B27}" srcOrd="1" destOrd="0" parTransId="{4017F7EE-73B9-406C-9077-729D5F242FF2}" sibTransId="{1A887E58-653C-403B-91F2-68AEDD8C77D4}"/>
    <dgm:cxn modelId="{C5542015-FD2A-4C76-92E4-989D1C5797FE}" type="presOf" srcId="{7DF7797F-8959-4FB2-99C4-1DABCDA36B27}" destId="{E959F9C8-0453-4F59-BCB5-E60E79CC2E56}" srcOrd="0" destOrd="0" presId="urn:microsoft.com/office/officeart/2005/8/layout/hierarchy2"/>
    <dgm:cxn modelId="{438A3D1B-5BFB-4C0E-BF2D-3B41EA707607}" srcId="{8D9CDC6E-42CE-4D0D-91BF-FC1E404B9824}" destId="{DF6F089C-7DA2-4A9E-9A0A-D6791B1BF93D}" srcOrd="1" destOrd="0" parTransId="{5CA8D28E-3D6F-4AC7-9A37-6B0C3C4CD4A9}" sibTransId="{03678349-57E2-43C0-BE32-671BF78A0F56}"/>
    <dgm:cxn modelId="{46F8FA33-8B39-4B41-A86E-9C57AE64ACB8}" type="presOf" srcId="{5FF0FF11-AA58-450C-B849-CF7F2EE66A1A}" destId="{0EA839A0-A248-4861-B48E-C0A461C76F25}" srcOrd="0" destOrd="0" presId="urn:microsoft.com/office/officeart/2005/8/layout/hierarchy2"/>
    <dgm:cxn modelId="{FE39AA3C-E4DD-457C-98CF-DA862A9B0F8B}" type="presOf" srcId="{4017F7EE-73B9-406C-9077-729D5F242FF2}" destId="{6F393FA3-E6D6-41B0-9152-A83E1D4015E1}" srcOrd="1" destOrd="0" presId="urn:microsoft.com/office/officeart/2005/8/layout/hierarchy2"/>
    <dgm:cxn modelId="{C6370C60-7E27-4A27-B7C7-087EEE104665}" type="presOf" srcId="{8527D177-E06E-4923-BE50-B2423C8628BF}" destId="{4FF33F43-7EDE-4D9B-A223-BC58DDF9AD53}" srcOrd="0" destOrd="0" presId="urn:microsoft.com/office/officeart/2005/8/layout/hierarchy2"/>
    <dgm:cxn modelId="{DE859D46-BEE7-48B9-BD94-EE3616256D33}" type="presOf" srcId="{E95FE6B1-67F7-4214-B716-A961824C7F5C}" destId="{B0AB2032-D92F-475A-84C4-5F04D66AB769}" srcOrd="0" destOrd="0" presId="urn:microsoft.com/office/officeart/2005/8/layout/hierarchy2"/>
    <dgm:cxn modelId="{2485C966-F560-478C-B000-5CBED03F1761}" type="presOf" srcId="{7C90C61A-A590-4BD2-AC92-520AEDD4A036}" destId="{DE1DB1C8-187C-4F95-965F-8E255B758231}" srcOrd="0" destOrd="0" presId="urn:microsoft.com/office/officeart/2005/8/layout/hierarchy2"/>
    <dgm:cxn modelId="{60718367-F798-463D-BAE2-F32DF7B7EA7D}" type="presOf" srcId="{84060B71-50D2-4BCB-84BC-83FB47E39501}" destId="{42910F73-2EBD-44A7-AA09-A33BCED5D798}" srcOrd="0" destOrd="0" presId="urn:microsoft.com/office/officeart/2005/8/layout/hierarchy2"/>
    <dgm:cxn modelId="{455D0B48-2CCE-4A22-984A-9B22E0BFE6DA}" srcId="{0AA24BF0-BFD0-4006-A686-2DC073D96F3B}" destId="{8527D177-E06E-4923-BE50-B2423C8628BF}" srcOrd="0" destOrd="0" parTransId="{E25BC802-CD48-4821-A7AC-16FC820A663E}" sibTransId="{0B7192E9-C4CA-47D1-8A4E-70A1C3C896BD}"/>
    <dgm:cxn modelId="{F34EBC6F-7645-402F-8D0A-0E37A9B0E834}" type="presOf" srcId="{5CA8D28E-3D6F-4AC7-9A37-6B0C3C4CD4A9}" destId="{11F3B3E8-EF5F-4230-875F-4532E1DBCBA0}" srcOrd="0" destOrd="0" presId="urn:microsoft.com/office/officeart/2005/8/layout/hierarchy2"/>
    <dgm:cxn modelId="{D5088251-7BC4-4ECA-BE61-405E06568C4D}" type="presOf" srcId="{7C90C61A-A590-4BD2-AC92-520AEDD4A036}" destId="{B6F56EEB-93D0-4F17-A089-FB536E9FBC80}" srcOrd="1" destOrd="0" presId="urn:microsoft.com/office/officeart/2005/8/layout/hierarchy2"/>
    <dgm:cxn modelId="{1A309655-6972-4AAA-8819-0A39CB4A51FF}" type="presOf" srcId="{9E792B45-6D15-4AF6-ADAC-A932AED0603C}" destId="{264E6DAE-729A-4C6C-BC4D-A6FC43381D2E}" srcOrd="0" destOrd="0" presId="urn:microsoft.com/office/officeart/2005/8/layout/hierarchy2"/>
    <dgm:cxn modelId="{281D5A85-FB96-482E-8C79-17A06466FD6D}" srcId="{8D9CDC6E-42CE-4D0D-91BF-FC1E404B9824}" destId="{0AA24BF0-BFD0-4006-A686-2DC073D96F3B}" srcOrd="0" destOrd="0" parTransId="{7C90C61A-A590-4BD2-AC92-520AEDD4A036}" sibTransId="{A3C698EE-9A25-46DF-B2CA-466BB6C24063}"/>
    <dgm:cxn modelId="{853BD58B-BC7A-4EA7-9B9F-2BD74BF68367}" type="presOf" srcId="{E25BC802-CD48-4821-A7AC-16FC820A663E}" destId="{62058C43-CA02-4095-9A94-E930B0A64E1E}" srcOrd="0" destOrd="0" presId="urn:microsoft.com/office/officeart/2005/8/layout/hierarchy2"/>
    <dgm:cxn modelId="{116A389B-06F1-452E-9213-4CCAA5CFEDB2}" type="presOf" srcId="{4017F7EE-73B9-406C-9077-729D5F242FF2}" destId="{F64A7F5F-2683-4F04-A076-D562418F03ED}" srcOrd="0" destOrd="0" presId="urn:microsoft.com/office/officeart/2005/8/layout/hierarchy2"/>
    <dgm:cxn modelId="{32E29DB1-E14E-4FE4-9A79-E17C9FF38A62}" type="presOf" srcId="{DF6F089C-7DA2-4A9E-9A0A-D6791B1BF93D}" destId="{CA194343-E295-4168-BB6C-297A7BA1927F}" srcOrd="0" destOrd="0" presId="urn:microsoft.com/office/officeart/2005/8/layout/hierarchy2"/>
    <dgm:cxn modelId="{D385DDB9-5C10-487A-B6B9-E81874EFA81B}" type="presOf" srcId="{5CA8D28E-3D6F-4AC7-9A37-6B0C3C4CD4A9}" destId="{71750CDA-EFAB-4B22-AB00-272C793DA73C}" srcOrd="1" destOrd="0" presId="urn:microsoft.com/office/officeart/2005/8/layout/hierarchy2"/>
    <dgm:cxn modelId="{CA4D6CBA-4DDB-40DF-9AB2-82048265B24F}" srcId="{DF6F089C-7DA2-4A9E-9A0A-D6791B1BF93D}" destId="{E95FE6B1-67F7-4214-B716-A961824C7F5C}" srcOrd="0" destOrd="0" parTransId="{84060B71-50D2-4BCB-84BC-83FB47E39501}" sibTransId="{3A4B2568-B833-43D5-A458-1B7CE94428BD}"/>
    <dgm:cxn modelId="{E5C10FCF-8C9C-4292-ACAF-E16384CB448E}" type="presOf" srcId="{5FF0FF11-AA58-450C-B849-CF7F2EE66A1A}" destId="{44FE3E97-1A20-4AB6-A995-E010960FB123}" srcOrd="1" destOrd="0" presId="urn:microsoft.com/office/officeart/2005/8/layout/hierarchy2"/>
    <dgm:cxn modelId="{450EC7D7-264A-41E0-AB77-8A575EDCD93A}" type="presOf" srcId="{E25BC802-CD48-4821-A7AC-16FC820A663E}" destId="{B380BE77-0A29-4439-BC95-72DADC2629B1}" srcOrd="1" destOrd="0" presId="urn:microsoft.com/office/officeart/2005/8/layout/hierarchy2"/>
    <dgm:cxn modelId="{51567EF5-7CD4-4DC9-AE07-45A9894A3C21}" type="presOf" srcId="{0AA24BF0-BFD0-4006-A686-2DC073D96F3B}" destId="{427FCCC0-B13E-4890-8BDA-E12C4721C8A6}" srcOrd="0" destOrd="0" presId="urn:microsoft.com/office/officeart/2005/8/layout/hierarchy2"/>
    <dgm:cxn modelId="{3320B5FB-C26E-4972-98AF-CC823DDB2B4A}" type="presOf" srcId="{8D9CDC6E-42CE-4D0D-91BF-FC1E404B9824}" destId="{2117165F-D608-4107-90BA-00EF088D1BED}" srcOrd="0" destOrd="0" presId="urn:microsoft.com/office/officeart/2005/8/layout/hierarchy2"/>
    <dgm:cxn modelId="{65E3B0FF-D64B-443F-B12B-EC2BE6B1AF9D}" srcId="{0AA24BF0-BFD0-4006-A686-2DC073D96F3B}" destId="{9E792B45-6D15-4AF6-ADAC-A932AED0603C}" srcOrd="1" destOrd="0" parTransId="{5FF0FF11-AA58-450C-B849-CF7F2EE66A1A}" sibTransId="{0FE3D412-F26C-4EEA-B950-91D3B5832198}"/>
    <dgm:cxn modelId="{09D9BC92-D62A-43D6-BE98-4E2F15C113BD}" type="presParOf" srcId="{880DEB5C-1D44-48AE-B744-2A063AAA4D47}" destId="{F51EEB2C-C24C-43A6-888C-E2287EC3D305}" srcOrd="0" destOrd="0" presId="urn:microsoft.com/office/officeart/2005/8/layout/hierarchy2"/>
    <dgm:cxn modelId="{E051BE33-C5DE-47EF-B1C9-0361E24F7245}" type="presParOf" srcId="{F51EEB2C-C24C-43A6-888C-E2287EC3D305}" destId="{2117165F-D608-4107-90BA-00EF088D1BED}" srcOrd="0" destOrd="0" presId="urn:microsoft.com/office/officeart/2005/8/layout/hierarchy2"/>
    <dgm:cxn modelId="{1BACD7D5-5DAE-4D2E-AFA8-F4AF316272DB}" type="presParOf" srcId="{F51EEB2C-C24C-43A6-888C-E2287EC3D305}" destId="{1F709CA5-1945-4B78-A11D-F3CB1D585075}" srcOrd="1" destOrd="0" presId="urn:microsoft.com/office/officeart/2005/8/layout/hierarchy2"/>
    <dgm:cxn modelId="{CD175B6D-4A13-49E9-A4EF-87DCCE18AA44}" type="presParOf" srcId="{1F709CA5-1945-4B78-A11D-F3CB1D585075}" destId="{DE1DB1C8-187C-4F95-965F-8E255B758231}" srcOrd="0" destOrd="0" presId="urn:microsoft.com/office/officeart/2005/8/layout/hierarchy2"/>
    <dgm:cxn modelId="{64EA7523-A55A-4FE5-912C-53F9559F16D0}" type="presParOf" srcId="{DE1DB1C8-187C-4F95-965F-8E255B758231}" destId="{B6F56EEB-93D0-4F17-A089-FB536E9FBC80}" srcOrd="0" destOrd="0" presId="urn:microsoft.com/office/officeart/2005/8/layout/hierarchy2"/>
    <dgm:cxn modelId="{C4FDAC8A-279E-4191-9550-A25EE50B9C53}" type="presParOf" srcId="{1F709CA5-1945-4B78-A11D-F3CB1D585075}" destId="{BD0591D9-97AE-43A1-BCF8-25B34364D496}" srcOrd="1" destOrd="0" presId="urn:microsoft.com/office/officeart/2005/8/layout/hierarchy2"/>
    <dgm:cxn modelId="{9F2D2E02-1D51-44BC-9AE9-7020950BB01B}" type="presParOf" srcId="{BD0591D9-97AE-43A1-BCF8-25B34364D496}" destId="{427FCCC0-B13E-4890-8BDA-E12C4721C8A6}" srcOrd="0" destOrd="0" presId="urn:microsoft.com/office/officeart/2005/8/layout/hierarchy2"/>
    <dgm:cxn modelId="{DF568391-B004-4359-A696-34B02A276523}" type="presParOf" srcId="{BD0591D9-97AE-43A1-BCF8-25B34364D496}" destId="{07DC7CF9-F1C4-4496-8FD0-C52D1F86BA65}" srcOrd="1" destOrd="0" presId="urn:microsoft.com/office/officeart/2005/8/layout/hierarchy2"/>
    <dgm:cxn modelId="{1F2C5C84-1528-479F-9876-F71E0CB9258C}" type="presParOf" srcId="{07DC7CF9-F1C4-4496-8FD0-C52D1F86BA65}" destId="{62058C43-CA02-4095-9A94-E930B0A64E1E}" srcOrd="0" destOrd="0" presId="urn:microsoft.com/office/officeart/2005/8/layout/hierarchy2"/>
    <dgm:cxn modelId="{A559B150-1C5F-4806-A237-CDCD0E9B65E2}" type="presParOf" srcId="{62058C43-CA02-4095-9A94-E930B0A64E1E}" destId="{B380BE77-0A29-4439-BC95-72DADC2629B1}" srcOrd="0" destOrd="0" presId="urn:microsoft.com/office/officeart/2005/8/layout/hierarchy2"/>
    <dgm:cxn modelId="{DA0215C2-F9F1-4EE4-9753-51A62DA020C7}" type="presParOf" srcId="{07DC7CF9-F1C4-4496-8FD0-C52D1F86BA65}" destId="{1F096387-B545-455F-A822-03C3059C6A17}" srcOrd="1" destOrd="0" presId="urn:microsoft.com/office/officeart/2005/8/layout/hierarchy2"/>
    <dgm:cxn modelId="{D76FC00B-24DC-4FE0-9AF8-0AE78DD58541}" type="presParOf" srcId="{1F096387-B545-455F-A822-03C3059C6A17}" destId="{4FF33F43-7EDE-4D9B-A223-BC58DDF9AD53}" srcOrd="0" destOrd="0" presId="urn:microsoft.com/office/officeart/2005/8/layout/hierarchy2"/>
    <dgm:cxn modelId="{4B4F4116-773A-4BF8-AEF2-17AE3C6048FF}" type="presParOf" srcId="{1F096387-B545-455F-A822-03C3059C6A17}" destId="{A66867E0-F5D5-4C7C-A6FF-CF414FCC20D8}" srcOrd="1" destOrd="0" presId="urn:microsoft.com/office/officeart/2005/8/layout/hierarchy2"/>
    <dgm:cxn modelId="{A0DEFA0C-E3FF-4EA0-AE9F-CC769246A2C3}" type="presParOf" srcId="{07DC7CF9-F1C4-4496-8FD0-C52D1F86BA65}" destId="{0EA839A0-A248-4861-B48E-C0A461C76F25}" srcOrd="2" destOrd="0" presId="urn:microsoft.com/office/officeart/2005/8/layout/hierarchy2"/>
    <dgm:cxn modelId="{E298A34D-E40D-461B-84F9-D118C537F85A}" type="presParOf" srcId="{0EA839A0-A248-4861-B48E-C0A461C76F25}" destId="{44FE3E97-1A20-4AB6-A995-E010960FB123}" srcOrd="0" destOrd="0" presId="urn:microsoft.com/office/officeart/2005/8/layout/hierarchy2"/>
    <dgm:cxn modelId="{5A3A2E25-ABFD-4D68-8442-DA7502AD3F27}" type="presParOf" srcId="{07DC7CF9-F1C4-4496-8FD0-C52D1F86BA65}" destId="{6665D253-E021-4837-B337-4A61B3B98A0B}" srcOrd="3" destOrd="0" presId="urn:microsoft.com/office/officeart/2005/8/layout/hierarchy2"/>
    <dgm:cxn modelId="{334812D4-C611-4351-B447-F61C31EB8362}" type="presParOf" srcId="{6665D253-E021-4837-B337-4A61B3B98A0B}" destId="{264E6DAE-729A-4C6C-BC4D-A6FC43381D2E}" srcOrd="0" destOrd="0" presId="urn:microsoft.com/office/officeart/2005/8/layout/hierarchy2"/>
    <dgm:cxn modelId="{9D618CB2-2A20-4421-B1CD-E803908B24F6}" type="presParOf" srcId="{6665D253-E021-4837-B337-4A61B3B98A0B}" destId="{F737D70C-9D66-4E93-A741-537BE5307CCC}" srcOrd="1" destOrd="0" presId="urn:microsoft.com/office/officeart/2005/8/layout/hierarchy2"/>
    <dgm:cxn modelId="{92186D44-9616-417D-A202-BAAD3108F149}" type="presParOf" srcId="{1F709CA5-1945-4B78-A11D-F3CB1D585075}" destId="{11F3B3E8-EF5F-4230-875F-4532E1DBCBA0}" srcOrd="2" destOrd="0" presId="urn:microsoft.com/office/officeart/2005/8/layout/hierarchy2"/>
    <dgm:cxn modelId="{8A0EFD92-DF62-4A0D-9855-4F3ED3E99C87}" type="presParOf" srcId="{11F3B3E8-EF5F-4230-875F-4532E1DBCBA0}" destId="{71750CDA-EFAB-4B22-AB00-272C793DA73C}" srcOrd="0" destOrd="0" presId="urn:microsoft.com/office/officeart/2005/8/layout/hierarchy2"/>
    <dgm:cxn modelId="{3D97DE01-1A5E-49F6-A1F2-46926E702FE6}" type="presParOf" srcId="{1F709CA5-1945-4B78-A11D-F3CB1D585075}" destId="{8141C5FC-360D-40FA-9C8F-67CECD2B0849}" srcOrd="3" destOrd="0" presId="urn:microsoft.com/office/officeart/2005/8/layout/hierarchy2"/>
    <dgm:cxn modelId="{CF679326-4667-4549-ADCE-8AA8D5EB3F89}" type="presParOf" srcId="{8141C5FC-360D-40FA-9C8F-67CECD2B0849}" destId="{CA194343-E295-4168-BB6C-297A7BA1927F}" srcOrd="0" destOrd="0" presId="urn:microsoft.com/office/officeart/2005/8/layout/hierarchy2"/>
    <dgm:cxn modelId="{6CD5B817-A4D4-4489-8DB4-17900E7311A9}" type="presParOf" srcId="{8141C5FC-360D-40FA-9C8F-67CECD2B0849}" destId="{7AF3A5D9-6BF1-4404-B7E1-E019E34BD933}" srcOrd="1" destOrd="0" presId="urn:microsoft.com/office/officeart/2005/8/layout/hierarchy2"/>
    <dgm:cxn modelId="{07B439E9-9C78-4D3E-B8F2-0F11CA7F318F}" type="presParOf" srcId="{7AF3A5D9-6BF1-4404-B7E1-E019E34BD933}" destId="{42910F73-2EBD-44A7-AA09-A33BCED5D798}" srcOrd="0" destOrd="0" presId="urn:microsoft.com/office/officeart/2005/8/layout/hierarchy2"/>
    <dgm:cxn modelId="{A9FF9C25-36F1-4F11-8DB5-C2A667119498}" type="presParOf" srcId="{42910F73-2EBD-44A7-AA09-A33BCED5D798}" destId="{C4F3B242-CA07-4E34-87C9-35B1AAC74C4C}" srcOrd="0" destOrd="0" presId="urn:microsoft.com/office/officeart/2005/8/layout/hierarchy2"/>
    <dgm:cxn modelId="{0687615B-BE14-42D5-9763-B8500DBA6515}" type="presParOf" srcId="{7AF3A5D9-6BF1-4404-B7E1-E019E34BD933}" destId="{A657EF68-10C6-4D44-ACAF-170247CF5095}" srcOrd="1" destOrd="0" presId="urn:microsoft.com/office/officeart/2005/8/layout/hierarchy2"/>
    <dgm:cxn modelId="{4D7C5B1F-D1BD-445F-97BD-52DD47183561}" type="presParOf" srcId="{A657EF68-10C6-4D44-ACAF-170247CF5095}" destId="{B0AB2032-D92F-475A-84C4-5F04D66AB769}" srcOrd="0" destOrd="0" presId="urn:microsoft.com/office/officeart/2005/8/layout/hierarchy2"/>
    <dgm:cxn modelId="{247403E9-F6C9-4044-8B9A-014DEFEE4B41}" type="presParOf" srcId="{A657EF68-10C6-4D44-ACAF-170247CF5095}" destId="{2430B87F-066D-433F-BD50-BB56D060C632}" srcOrd="1" destOrd="0" presId="urn:microsoft.com/office/officeart/2005/8/layout/hierarchy2"/>
    <dgm:cxn modelId="{D1630C1F-BFF5-4BA6-B672-F17289AC93CA}" type="presParOf" srcId="{7AF3A5D9-6BF1-4404-B7E1-E019E34BD933}" destId="{F64A7F5F-2683-4F04-A076-D562418F03ED}" srcOrd="2" destOrd="0" presId="urn:microsoft.com/office/officeart/2005/8/layout/hierarchy2"/>
    <dgm:cxn modelId="{74EA76A2-3DC0-44DF-9283-25BF728BB3D8}" type="presParOf" srcId="{F64A7F5F-2683-4F04-A076-D562418F03ED}" destId="{6F393FA3-E6D6-41B0-9152-A83E1D4015E1}" srcOrd="0" destOrd="0" presId="urn:microsoft.com/office/officeart/2005/8/layout/hierarchy2"/>
    <dgm:cxn modelId="{6B57BA60-6611-4260-8DE6-2D719B1A113B}" type="presParOf" srcId="{7AF3A5D9-6BF1-4404-B7E1-E019E34BD933}" destId="{CEB0C988-243A-4816-9729-DB24B219CBFD}" srcOrd="3" destOrd="0" presId="urn:microsoft.com/office/officeart/2005/8/layout/hierarchy2"/>
    <dgm:cxn modelId="{BC98E512-A986-494E-980A-A3ADB0589DE6}" type="presParOf" srcId="{CEB0C988-243A-4816-9729-DB24B219CBFD}" destId="{E959F9C8-0453-4F59-BCB5-E60E79CC2E56}" srcOrd="0" destOrd="0" presId="urn:microsoft.com/office/officeart/2005/8/layout/hierarchy2"/>
    <dgm:cxn modelId="{55CC9047-AC4F-4603-86A6-3B82E1BF9B2B}" type="presParOf" srcId="{CEB0C988-243A-4816-9729-DB24B219CBFD}" destId="{9BABD4E2-5177-4A25-899F-123534519E4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AED43C-8E9C-4268-99CB-FAD6EE91031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876669A-3A86-4C2C-9B99-C80B7D52BDEA}">
      <dgm:prSet phldrT="[Testo]"/>
      <dgm:spPr/>
      <dgm:t>
        <a:bodyPr/>
        <a:lstStyle/>
        <a:p>
          <a:r>
            <a:rPr lang="it-IT" dirty="0"/>
            <a:t>Obbligo per gli SM di introdurre un sistema di consulenza per i beneficiari</a:t>
          </a:r>
        </a:p>
      </dgm:t>
    </dgm:pt>
    <dgm:pt modelId="{DE4743E4-F8E6-4F55-A76A-0F4EA92007D6}" type="parTrans" cxnId="{6B7BDCB4-808C-48F8-A61B-CD129B535782}">
      <dgm:prSet/>
      <dgm:spPr/>
      <dgm:t>
        <a:bodyPr/>
        <a:lstStyle/>
        <a:p>
          <a:endParaRPr lang="it-IT"/>
        </a:p>
      </dgm:t>
    </dgm:pt>
    <dgm:pt modelId="{07B1ADC0-5A62-4393-ACE3-83D69CE5E197}" type="sibTrans" cxnId="{6B7BDCB4-808C-48F8-A61B-CD129B535782}">
      <dgm:prSet/>
      <dgm:spPr/>
      <dgm:t>
        <a:bodyPr/>
        <a:lstStyle/>
        <a:p>
          <a:endParaRPr lang="it-IT"/>
        </a:p>
      </dgm:t>
    </dgm:pt>
    <dgm:pt modelId="{C44D7EDD-E6C6-4EAD-8D84-EC5895A11B02}">
      <dgm:prSet phldrT="[Testo]"/>
      <dgm:spPr/>
      <dgm:t>
        <a:bodyPr/>
        <a:lstStyle/>
        <a:p>
          <a:r>
            <a:rPr lang="it-IT" dirty="0"/>
            <a:t>I servizi devono riguardare gli aspetti economici, ambientali e sociali</a:t>
          </a:r>
        </a:p>
      </dgm:t>
    </dgm:pt>
    <dgm:pt modelId="{1C6D7336-0814-418E-90F8-3FC342164F6E}" type="parTrans" cxnId="{C1F3617E-7C7E-4562-A99C-B7BFAF35AEF3}">
      <dgm:prSet/>
      <dgm:spPr/>
      <dgm:t>
        <a:bodyPr/>
        <a:lstStyle/>
        <a:p>
          <a:endParaRPr lang="it-IT"/>
        </a:p>
      </dgm:t>
    </dgm:pt>
    <dgm:pt modelId="{264372C4-1F11-4251-8182-65CAB1818D5E}" type="sibTrans" cxnId="{C1F3617E-7C7E-4562-A99C-B7BFAF35AEF3}">
      <dgm:prSet/>
      <dgm:spPr/>
      <dgm:t>
        <a:bodyPr/>
        <a:lstStyle/>
        <a:p>
          <a:endParaRPr lang="it-IT"/>
        </a:p>
      </dgm:t>
    </dgm:pt>
    <dgm:pt modelId="{82626546-DB83-4756-89A6-5DC31FBF8FE3}">
      <dgm:prSet phldrT="[Testo]"/>
      <dgm:spPr/>
      <dgm:t>
        <a:bodyPr/>
        <a:lstStyle/>
        <a:p>
          <a:r>
            <a:rPr lang="it-IT" dirty="0"/>
            <a:t>Obiettivo: supportare il ciclo di sviluppo dell’azienda</a:t>
          </a:r>
        </a:p>
      </dgm:t>
    </dgm:pt>
    <dgm:pt modelId="{1748DDC9-57B3-41B5-B15D-66D5E79B1E22}" type="parTrans" cxnId="{5E7A6E5B-0648-4B0A-A7B8-A5B2B3A69CA5}">
      <dgm:prSet/>
      <dgm:spPr/>
      <dgm:t>
        <a:bodyPr/>
        <a:lstStyle/>
        <a:p>
          <a:endParaRPr lang="it-IT"/>
        </a:p>
      </dgm:t>
    </dgm:pt>
    <dgm:pt modelId="{E5018D8A-FC13-488A-8ACA-D8651EAEFC7F}" type="sibTrans" cxnId="{5E7A6E5B-0648-4B0A-A7B8-A5B2B3A69CA5}">
      <dgm:prSet/>
      <dgm:spPr/>
      <dgm:t>
        <a:bodyPr/>
        <a:lstStyle/>
        <a:p>
          <a:endParaRPr lang="it-IT"/>
        </a:p>
      </dgm:t>
    </dgm:pt>
    <dgm:pt modelId="{1A28E269-F80D-4772-85F6-43350C802749}" type="pres">
      <dgm:prSet presAssocID="{6DAED43C-8E9C-4268-99CB-FAD6EE910311}" presName="Name0" presStyleCnt="0">
        <dgm:presLayoutVars>
          <dgm:dir/>
          <dgm:resizeHandles val="exact"/>
        </dgm:presLayoutVars>
      </dgm:prSet>
      <dgm:spPr/>
    </dgm:pt>
    <dgm:pt modelId="{48626B1F-554C-4257-96DD-C2B07B78B7F4}" type="pres">
      <dgm:prSet presAssocID="{3876669A-3A86-4C2C-9B99-C80B7D52BDEA}" presName="node" presStyleLbl="node1" presStyleIdx="0" presStyleCnt="3">
        <dgm:presLayoutVars>
          <dgm:bulletEnabled val="1"/>
        </dgm:presLayoutVars>
      </dgm:prSet>
      <dgm:spPr/>
    </dgm:pt>
    <dgm:pt modelId="{183FDFB4-C623-40A5-9112-176FBA496AEC}" type="pres">
      <dgm:prSet presAssocID="{07B1ADC0-5A62-4393-ACE3-83D69CE5E197}" presName="sibTrans" presStyleLbl="sibTrans2D1" presStyleIdx="0" presStyleCnt="2"/>
      <dgm:spPr/>
    </dgm:pt>
    <dgm:pt modelId="{DE4F1053-420E-41D8-BE45-5AB2310EA8B2}" type="pres">
      <dgm:prSet presAssocID="{07B1ADC0-5A62-4393-ACE3-83D69CE5E197}" presName="connectorText" presStyleLbl="sibTrans2D1" presStyleIdx="0" presStyleCnt="2"/>
      <dgm:spPr/>
    </dgm:pt>
    <dgm:pt modelId="{F5666CF3-FDA5-485C-A099-FD73D7997EA4}" type="pres">
      <dgm:prSet presAssocID="{C44D7EDD-E6C6-4EAD-8D84-EC5895A11B02}" presName="node" presStyleLbl="node1" presStyleIdx="1" presStyleCnt="3">
        <dgm:presLayoutVars>
          <dgm:bulletEnabled val="1"/>
        </dgm:presLayoutVars>
      </dgm:prSet>
      <dgm:spPr/>
    </dgm:pt>
    <dgm:pt modelId="{18422ADE-2A96-4331-ABF7-43130953955B}" type="pres">
      <dgm:prSet presAssocID="{264372C4-1F11-4251-8182-65CAB1818D5E}" presName="sibTrans" presStyleLbl="sibTrans2D1" presStyleIdx="1" presStyleCnt="2"/>
      <dgm:spPr/>
    </dgm:pt>
    <dgm:pt modelId="{AF7F0F2F-145B-4318-934C-4703DD967A8C}" type="pres">
      <dgm:prSet presAssocID="{264372C4-1F11-4251-8182-65CAB1818D5E}" presName="connectorText" presStyleLbl="sibTrans2D1" presStyleIdx="1" presStyleCnt="2"/>
      <dgm:spPr/>
    </dgm:pt>
    <dgm:pt modelId="{D485FE71-9B98-41CE-B421-4725E8C4F770}" type="pres">
      <dgm:prSet presAssocID="{82626546-DB83-4756-89A6-5DC31FBF8FE3}" presName="node" presStyleLbl="node1" presStyleIdx="2" presStyleCnt="3">
        <dgm:presLayoutVars>
          <dgm:bulletEnabled val="1"/>
        </dgm:presLayoutVars>
      </dgm:prSet>
      <dgm:spPr/>
    </dgm:pt>
  </dgm:ptLst>
  <dgm:cxnLst>
    <dgm:cxn modelId="{0B44753F-91C5-408A-9A50-9057E2CBBA7B}" type="presOf" srcId="{264372C4-1F11-4251-8182-65CAB1818D5E}" destId="{18422ADE-2A96-4331-ABF7-43130953955B}" srcOrd="0" destOrd="0" presId="urn:microsoft.com/office/officeart/2005/8/layout/process1"/>
    <dgm:cxn modelId="{5E7A6E5B-0648-4B0A-A7B8-A5B2B3A69CA5}" srcId="{6DAED43C-8E9C-4268-99CB-FAD6EE910311}" destId="{82626546-DB83-4756-89A6-5DC31FBF8FE3}" srcOrd="2" destOrd="0" parTransId="{1748DDC9-57B3-41B5-B15D-66D5E79B1E22}" sibTransId="{E5018D8A-FC13-488A-8ACA-D8651EAEFC7F}"/>
    <dgm:cxn modelId="{1FC10D5F-BC32-437A-A24E-CFEB877171CC}" type="presOf" srcId="{07B1ADC0-5A62-4393-ACE3-83D69CE5E197}" destId="{183FDFB4-C623-40A5-9112-176FBA496AEC}" srcOrd="0" destOrd="0" presId="urn:microsoft.com/office/officeart/2005/8/layout/process1"/>
    <dgm:cxn modelId="{F3186C48-D5AD-449D-98A1-04CBDAEF36FB}" type="presOf" srcId="{6DAED43C-8E9C-4268-99CB-FAD6EE910311}" destId="{1A28E269-F80D-4772-85F6-43350C802749}" srcOrd="0" destOrd="0" presId="urn:microsoft.com/office/officeart/2005/8/layout/process1"/>
    <dgm:cxn modelId="{32098D4F-1C34-4E5A-A5D9-BF9BE7A7821F}" type="presOf" srcId="{82626546-DB83-4756-89A6-5DC31FBF8FE3}" destId="{D485FE71-9B98-41CE-B421-4725E8C4F770}" srcOrd="0" destOrd="0" presId="urn:microsoft.com/office/officeart/2005/8/layout/process1"/>
    <dgm:cxn modelId="{1123A872-B269-4857-BA8B-8354100CF875}" type="presOf" srcId="{264372C4-1F11-4251-8182-65CAB1818D5E}" destId="{AF7F0F2F-145B-4318-934C-4703DD967A8C}" srcOrd="1" destOrd="0" presId="urn:microsoft.com/office/officeart/2005/8/layout/process1"/>
    <dgm:cxn modelId="{C1F3617E-7C7E-4562-A99C-B7BFAF35AEF3}" srcId="{6DAED43C-8E9C-4268-99CB-FAD6EE910311}" destId="{C44D7EDD-E6C6-4EAD-8D84-EC5895A11B02}" srcOrd="1" destOrd="0" parTransId="{1C6D7336-0814-418E-90F8-3FC342164F6E}" sibTransId="{264372C4-1F11-4251-8182-65CAB1818D5E}"/>
    <dgm:cxn modelId="{D5FB0A80-B365-4319-83ED-21CDCEFC0F64}" type="presOf" srcId="{C44D7EDD-E6C6-4EAD-8D84-EC5895A11B02}" destId="{F5666CF3-FDA5-485C-A099-FD73D7997EA4}" srcOrd="0" destOrd="0" presId="urn:microsoft.com/office/officeart/2005/8/layout/process1"/>
    <dgm:cxn modelId="{6B7BDCB4-808C-48F8-A61B-CD129B535782}" srcId="{6DAED43C-8E9C-4268-99CB-FAD6EE910311}" destId="{3876669A-3A86-4C2C-9B99-C80B7D52BDEA}" srcOrd="0" destOrd="0" parTransId="{DE4743E4-F8E6-4F55-A76A-0F4EA92007D6}" sibTransId="{07B1ADC0-5A62-4393-ACE3-83D69CE5E197}"/>
    <dgm:cxn modelId="{A8FB22D8-677A-49AF-BBA2-077442FFC40C}" type="presOf" srcId="{07B1ADC0-5A62-4393-ACE3-83D69CE5E197}" destId="{DE4F1053-420E-41D8-BE45-5AB2310EA8B2}" srcOrd="1" destOrd="0" presId="urn:microsoft.com/office/officeart/2005/8/layout/process1"/>
    <dgm:cxn modelId="{614539FD-99E1-4717-85E8-376E4DB00025}" type="presOf" srcId="{3876669A-3A86-4C2C-9B99-C80B7D52BDEA}" destId="{48626B1F-554C-4257-96DD-C2B07B78B7F4}" srcOrd="0" destOrd="0" presId="urn:microsoft.com/office/officeart/2005/8/layout/process1"/>
    <dgm:cxn modelId="{0F996117-4CAB-4290-A565-F9B15E8DF89B}" type="presParOf" srcId="{1A28E269-F80D-4772-85F6-43350C802749}" destId="{48626B1F-554C-4257-96DD-C2B07B78B7F4}" srcOrd="0" destOrd="0" presId="urn:microsoft.com/office/officeart/2005/8/layout/process1"/>
    <dgm:cxn modelId="{6FDC86CA-8650-46C9-8F8B-E01615773C73}" type="presParOf" srcId="{1A28E269-F80D-4772-85F6-43350C802749}" destId="{183FDFB4-C623-40A5-9112-176FBA496AEC}" srcOrd="1" destOrd="0" presId="urn:microsoft.com/office/officeart/2005/8/layout/process1"/>
    <dgm:cxn modelId="{EAB70B67-B4B8-4A70-9DD5-23601BE3FCE3}" type="presParOf" srcId="{183FDFB4-C623-40A5-9112-176FBA496AEC}" destId="{DE4F1053-420E-41D8-BE45-5AB2310EA8B2}" srcOrd="0" destOrd="0" presId="urn:microsoft.com/office/officeart/2005/8/layout/process1"/>
    <dgm:cxn modelId="{3FF431F4-190B-4B6E-959F-86992FE07963}" type="presParOf" srcId="{1A28E269-F80D-4772-85F6-43350C802749}" destId="{F5666CF3-FDA5-485C-A099-FD73D7997EA4}" srcOrd="2" destOrd="0" presId="urn:microsoft.com/office/officeart/2005/8/layout/process1"/>
    <dgm:cxn modelId="{78D104CC-A36B-45C9-83BB-ACC6803BE92B}" type="presParOf" srcId="{1A28E269-F80D-4772-85F6-43350C802749}" destId="{18422ADE-2A96-4331-ABF7-43130953955B}" srcOrd="3" destOrd="0" presId="urn:microsoft.com/office/officeart/2005/8/layout/process1"/>
    <dgm:cxn modelId="{27EA3D64-F307-4196-9FF2-F87E3BE80ED5}" type="presParOf" srcId="{18422ADE-2A96-4331-ABF7-43130953955B}" destId="{AF7F0F2F-145B-4318-934C-4703DD967A8C}" srcOrd="0" destOrd="0" presId="urn:microsoft.com/office/officeart/2005/8/layout/process1"/>
    <dgm:cxn modelId="{31B07CD1-BD51-4D22-B8D7-919E2362DA98}" type="presParOf" srcId="{1A28E269-F80D-4772-85F6-43350C802749}" destId="{D485FE71-9B98-41CE-B421-4725E8C4F77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F8CF406-F480-4C72-92C5-11763156045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B09F6D2-695A-40A2-AD07-EE519EBD8622}">
      <dgm:prSet phldrT="[Testo]"/>
      <dgm:spPr/>
      <dgm:t>
        <a:bodyPr/>
        <a:lstStyle/>
        <a:p>
          <a:r>
            <a:rPr lang="it-IT" dirty="0"/>
            <a:t>Approvato da UE 2 dicembre 2022. Alcune scelte:</a:t>
          </a:r>
        </a:p>
      </dgm:t>
    </dgm:pt>
    <dgm:pt modelId="{D8497937-6125-4F80-9696-884CDFA0B3B9}" type="parTrans" cxnId="{A92A5986-EF80-40C3-BDB9-5D9815B6DD0D}">
      <dgm:prSet/>
      <dgm:spPr/>
      <dgm:t>
        <a:bodyPr/>
        <a:lstStyle/>
        <a:p>
          <a:endParaRPr lang="it-IT"/>
        </a:p>
      </dgm:t>
    </dgm:pt>
    <dgm:pt modelId="{01DDF79A-7290-4363-829A-D3E60B7090FC}" type="sibTrans" cxnId="{A92A5986-EF80-40C3-BDB9-5D9815B6DD0D}">
      <dgm:prSet/>
      <dgm:spPr/>
      <dgm:t>
        <a:bodyPr/>
        <a:lstStyle/>
        <a:p>
          <a:endParaRPr lang="it-IT"/>
        </a:p>
      </dgm:t>
    </dgm:pt>
    <dgm:pt modelId="{14F4D1CB-B12E-453A-AB60-F75B5D4C9462}">
      <dgm:prSet phldrT="[Testo]"/>
      <dgm:spPr/>
      <dgm:t>
        <a:bodyPr/>
        <a:lstStyle/>
        <a:p>
          <a:r>
            <a:rPr lang="it-IT" dirty="0"/>
            <a:t>si continueranno ad utilizzare i diritti all’aiuto (con ricalcolo del loro valore rispetto a quanto assegnato nel 2015)</a:t>
          </a:r>
        </a:p>
      </dgm:t>
    </dgm:pt>
    <dgm:pt modelId="{FA60C86C-A5D6-41BD-8A3B-FAFBF5D325D9}" type="parTrans" cxnId="{62B15A0D-1078-417D-B310-AF61FAE66989}">
      <dgm:prSet/>
      <dgm:spPr/>
      <dgm:t>
        <a:bodyPr/>
        <a:lstStyle/>
        <a:p>
          <a:endParaRPr lang="it-IT"/>
        </a:p>
      </dgm:t>
    </dgm:pt>
    <dgm:pt modelId="{E5C272CA-9185-41CE-8CEC-F267AD6E7432}" type="sibTrans" cxnId="{62B15A0D-1078-417D-B310-AF61FAE66989}">
      <dgm:prSet/>
      <dgm:spPr/>
      <dgm:t>
        <a:bodyPr/>
        <a:lstStyle/>
        <a:p>
          <a:endParaRPr lang="it-IT"/>
        </a:p>
      </dgm:t>
    </dgm:pt>
    <dgm:pt modelId="{4A1BF88B-98AB-4350-833F-A822A37EDC2C}">
      <dgm:prSet phldrT="[Testo]"/>
      <dgm:spPr/>
      <dgm:t>
        <a:bodyPr/>
        <a:lstStyle/>
        <a:p>
          <a:r>
            <a:rPr lang="it-IT" dirty="0"/>
            <a:t>Condizionalità sociale già a partire dal 1/1/2023</a:t>
          </a:r>
        </a:p>
      </dgm:t>
    </dgm:pt>
    <dgm:pt modelId="{2AE9E266-9DD1-4266-857F-DF0D9BEE1983}" type="parTrans" cxnId="{118BF401-58DC-45F3-B53A-72698BC088C9}">
      <dgm:prSet/>
      <dgm:spPr/>
      <dgm:t>
        <a:bodyPr/>
        <a:lstStyle/>
        <a:p>
          <a:endParaRPr lang="it-IT"/>
        </a:p>
      </dgm:t>
    </dgm:pt>
    <dgm:pt modelId="{98A665F6-32C5-4338-ADCA-BBC9436AB7B7}" type="sibTrans" cxnId="{118BF401-58DC-45F3-B53A-72698BC088C9}">
      <dgm:prSet/>
      <dgm:spPr/>
      <dgm:t>
        <a:bodyPr/>
        <a:lstStyle/>
        <a:p>
          <a:endParaRPr lang="it-IT"/>
        </a:p>
      </dgm:t>
    </dgm:pt>
    <dgm:pt modelId="{BC41E3B1-3140-4C96-B202-B3C702D460E7}">
      <dgm:prSet phldrT="[Testo]"/>
      <dgm:spPr/>
      <dgm:t>
        <a:bodyPr/>
        <a:lstStyle/>
        <a:p>
          <a:r>
            <a:rPr lang="it-IT"/>
            <a:t>Pagamento redistributivo per i primi 14 ha, con limiti estensione minima (0,5 ha) e massima (50 ha)</a:t>
          </a:r>
          <a:endParaRPr lang="it-IT" dirty="0"/>
        </a:p>
      </dgm:t>
    </dgm:pt>
    <dgm:pt modelId="{8377D5EC-C10C-40B3-A3C0-49234FD5FCFF}" type="parTrans" cxnId="{73E6764A-A3A1-429C-BE44-A39859D2C793}">
      <dgm:prSet/>
      <dgm:spPr/>
      <dgm:t>
        <a:bodyPr/>
        <a:lstStyle/>
        <a:p>
          <a:endParaRPr lang="it-IT"/>
        </a:p>
      </dgm:t>
    </dgm:pt>
    <dgm:pt modelId="{08D67B5E-5FB0-4AD2-A8F9-742426DCB6E1}" type="sibTrans" cxnId="{73E6764A-A3A1-429C-BE44-A39859D2C793}">
      <dgm:prSet/>
      <dgm:spPr/>
      <dgm:t>
        <a:bodyPr/>
        <a:lstStyle/>
        <a:p>
          <a:endParaRPr lang="it-IT"/>
        </a:p>
      </dgm:t>
    </dgm:pt>
    <dgm:pt modelId="{202A680D-5688-4417-9047-44322CC78841}" type="pres">
      <dgm:prSet presAssocID="{AF8CF406-F480-4C72-92C5-1176315604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F04223-DB43-4B56-912C-83A3AF0A0918}" type="pres">
      <dgm:prSet presAssocID="{1B09F6D2-695A-40A2-AD07-EE519EBD8622}" presName="root1" presStyleCnt="0"/>
      <dgm:spPr/>
    </dgm:pt>
    <dgm:pt modelId="{76409EEB-8F33-464F-87B5-F2900D7C3BA7}" type="pres">
      <dgm:prSet presAssocID="{1B09F6D2-695A-40A2-AD07-EE519EBD8622}" presName="LevelOneTextNode" presStyleLbl="node0" presStyleIdx="0" presStyleCnt="1">
        <dgm:presLayoutVars>
          <dgm:chPref val="3"/>
        </dgm:presLayoutVars>
      </dgm:prSet>
      <dgm:spPr/>
    </dgm:pt>
    <dgm:pt modelId="{F82746E3-E7F9-4078-B61E-F1E6A501CB6C}" type="pres">
      <dgm:prSet presAssocID="{1B09F6D2-695A-40A2-AD07-EE519EBD8622}" presName="level2hierChild" presStyleCnt="0"/>
      <dgm:spPr/>
    </dgm:pt>
    <dgm:pt modelId="{E5D9DDF3-FBED-4D17-A8CE-4CA7012298F4}" type="pres">
      <dgm:prSet presAssocID="{FA60C86C-A5D6-41BD-8A3B-FAFBF5D325D9}" presName="conn2-1" presStyleLbl="parChTrans1D2" presStyleIdx="0" presStyleCnt="3"/>
      <dgm:spPr/>
    </dgm:pt>
    <dgm:pt modelId="{D915406D-93B1-4B44-98BD-B00D07EBCF91}" type="pres">
      <dgm:prSet presAssocID="{FA60C86C-A5D6-41BD-8A3B-FAFBF5D325D9}" presName="connTx" presStyleLbl="parChTrans1D2" presStyleIdx="0" presStyleCnt="3"/>
      <dgm:spPr/>
    </dgm:pt>
    <dgm:pt modelId="{A6ACDAC3-45D3-4E0A-A63E-D070E1EE778B}" type="pres">
      <dgm:prSet presAssocID="{14F4D1CB-B12E-453A-AB60-F75B5D4C9462}" presName="root2" presStyleCnt="0"/>
      <dgm:spPr/>
    </dgm:pt>
    <dgm:pt modelId="{CD2E8CA2-4E29-4B37-9E81-4B29BBA4B408}" type="pres">
      <dgm:prSet presAssocID="{14F4D1CB-B12E-453A-AB60-F75B5D4C9462}" presName="LevelTwoTextNode" presStyleLbl="node2" presStyleIdx="0" presStyleCnt="3">
        <dgm:presLayoutVars>
          <dgm:chPref val="3"/>
        </dgm:presLayoutVars>
      </dgm:prSet>
      <dgm:spPr/>
    </dgm:pt>
    <dgm:pt modelId="{07736F1B-6607-4246-92DD-4CD7A3B71D1D}" type="pres">
      <dgm:prSet presAssocID="{14F4D1CB-B12E-453A-AB60-F75B5D4C9462}" presName="level3hierChild" presStyleCnt="0"/>
      <dgm:spPr/>
    </dgm:pt>
    <dgm:pt modelId="{CDFB2410-F576-4DBA-8DD1-154E77D9898F}" type="pres">
      <dgm:prSet presAssocID="{8377D5EC-C10C-40B3-A3C0-49234FD5FCFF}" presName="conn2-1" presStyleLbl="parChTrans1D2" presStyleIdx="1" presStyleCnt="3"/>
      <dgm:spPr/>
    </dgm:pt>
    <dgm:pt modelId="{F630C701-3D68-4468-90BE-63BD28330842}" type="pres">
      <dgm:prSet presAssocID="{8377D5EC-C10C-40B3-A3C0-49234FD5FCFF}" presName="connTx" presStyleLbl="parChTrans1D2" presStyleIdx="1" presStyleCnt="3"/>
      <dgm:spPr/>
    </dgm:pt>
    <dgm:pt modelId="{2781D369-BEAF-4990-A7A2-70EE87EDB761}" type="pres">
      <dgm:prSet presAssocID="{BC41E3B1-3140-4C96-B202-B3C702D460E7}" presName="root2" presStyleCnt="0"/>
      <dgm:spPr/>
    </dgm:pt>
    <dgm:pt modelId="{51335CAF-1C4B-4798-8CAB-ACC4FCE3ED2B}" type="pres">
      <dgm:prSet presAssocID="{BC41E3B1-3140-4C96-B202-B3C702D460E7}" presName="LevelTwoTextNode" presStyleLbl="node2" presStyleIdx="1" presStyleCnt="3">
        <dgm:presLayoutVars>
          <dgm:chPref val="3"/>
        </dgm:presLayoutVars>
      </dgm:prSet>
      <dgm:spPr/>
    </dgm:pt>
    <dgm:pt modelId="{BCBE8F3F-A519-415D-B486-B3322A2CDDD5}" type="pres">
      <dgm:prSet presAssocID="{BC41E3B1-3140-4C96-B202-B3C702D460E7}" presName="level3hierChild" presStyleCnt="0"/>
      <dgm:spPr/>
    </dgm:pt>
    <dgm:pt modelId="{5937334F-CA48-49AA-AEC7-5F6804FC80EC}" type="pres">
      <dgm:prSet presAssocID="{2AE9E266-9DD1-4266-857F-DF0D9BEE1983}" presName="conn2-1" presStyleLbl="parChTrans1D2" presStyleIdx="2" presStyleCnt="3"/>
      <dgm:spPr/>
    </dgm:pt>
    <dgm:pt modelId="{65254889-664B-46BD-8BFF-F467C4BFD9F8}" type="pres">
      <dgm:prSet presAssocID="{2AE9E266-9DD1-4266-857F-DF0D9BEE1983}" presName="connTx" presStyleLbl="parChTrans1D2" presStyleIdx="2" presStyleCnt="3"/>
      <dgm:spPr/>
    </dgm:pt>
    <dgm:pt modelId="{E7D5E64B-73D4-47A1-82B8-C6340E14A3AD}" type="pres">
      <dgm:prSet presAssocID="{4A1BF88B-98AB-4350-833F-A822A37EDC2C}" presName="root2" presStyleCnt="0"/>
      <dgm:spPr/>
    </dgm:pt>
    <dgm:pt modelId="{C6ED1854-3131-4E6B-9CDA-F36A5E734009}" type="pres">
      <dgm:prSet presAssocID="{4A1BF88B-98AB-4350-833F-A822A37EDC2C}" presName="LevelTwoTextNode" presStyleLbl="node2" presStyleIdx="2" presStyleCnt="3">
        <dgm:presLayoutVars>
          <dgm:chPref val="3"/>
        </dgm:presLayoutVars>
      </dgm:prSet>
      <dgm:spPr/>
    </dgm:pt>
    <dgm:pt modelId="{5C45B5D8-095A-4CE0-8799-F259872D9239}" type="pres">
      <dgm:prSet presAssocID="{4A1BF88B-98AB-4350-833F-A822A37EDC2C}" presName="level3hierChild" presStyleCnt="0"/>
      <dgm:spPr/>
    </dgm:pt>
  </dgm:ptLst>
  <dgm:cxnLst>
    <dgm:cxn modelId="{118BF401-58DC-45F3-B53A-72698BC088C9}" srcId="{1B09F6D2-695A-40A2-AD07-EE519EBD8622}" destId="{4A1BF88B-98AB-4350-833F-A822A37EDC2C}" srcOrd="2" destOrd="0" parTransId="{2AE9E266-9DD1-4266-857F-DF0D9BEE1983}" sibTransId="{98A665F6-32C5-4338-ADCA-BBC9436AB7B7}"/>
    <dgm:cxn modelId="{6F765C02-4BA3-41AD-88A1-0F05943CD6BB}" type="presOf" srcId="{BC41E3B1-3140-4C96-B202-B3C702D460E7}" destId="{51335CAF-1C4B-4798-8CAB-ACC4FCE3ED2B}" srcOrd="0" destOrd="0" presId="urn:microsoft.com/office/officeart/2005/8/layout/hierarchy2"/>
    <dgm:cxn modelId="{62B15A0D-1078-417D-B310-AF61FAE66989}" srcId="{1B09F6D2-695A-40A2-AD07-EE519EBD8622}" destId="{14F4D1CB-B12E-453A-AB60-F75B5D4C9462}" srcOrd="0" destOrd="0" parTransId="{FA60C86C-A5D6-41BD-8A3B-FAFBF5D325D9}" sibTransId="{E5C272CA-9185-41CE-8CEC-F267AD6E7432}"/>
    <dgm:cxn modelId="{1EF4C70D-8CD2-4AE8-B2AB-7A91D04CB900}" type="presOf" srcId="{FA60C86C-A5D6-41BD-8A3B-FAFBF5D325D9}" destId="{D915406D-93B1-4B44-98BD-B00D07EBCF91}" srcOrd="1" destOrd="0" presId="urn:microsoft.com/office/officeart/2005/8/layout/hierarchy2"/>
    <dgm:cxn modelId="{3324C024-88C3-4F05-8F69-43E4D1B0E4EA}" type="presOf" srcId="{1B09F6D2-695A-40A2-AD07-EE519EBD8622}" destId="{76409EEB-8F33-464F-87B5-F2900D7C3BA7}" srcOrd="0" destOrd="0" presId="urn:microsoft.com/office/officeart/2005/8/layout/hierarchy2"/>
    <dgm:cxn modelId="{615BEC31-E9AD-4190-9F85-1A5FA700CE97}" type="presOf" srcId="{2AE9E266-9DD1-4266-857F-DF0D9BEE1983}" destId="{5937334F-CA48-49AA-AEC7-5F6804FC80EC}" srcOrd="0" destOrd="0" presId="urn:microsoft.com/office/officeart/2005/8/layout/hierarchy2"/>
    <dgm:cxn modelId="{189C5B34-775F-405D-9CBD-67B328BED869}" type="presOf" srcId="{4A1BF88B-98AB-4350-833F-A822A37EDC2C}" destId="{C6ED1854-3131-4E6B-9CDA-F36A5E734009}" srcOrd="0" destOrd="0" presId="urn:microsoft.com/office/officeart/2005/8/layout/hierarchy2"/>
    <dgm:cxn modelId="{73E6764A-A3A1-429C-BE44-A39859D2C793}" srcId="{1B09F6D2-695A-40A2-AD07-EE519EBD8622}" destId="{BC41E3B1-3140-4C96-B202-B3C702D460E7}" srcOrd="1" destOrd="0" parTransId="{8377D5EC-C10C-40B3-A3C0-49234FD5FCFF}" sibTransId="{08D67B5E-5FB0-4AD2-A8F9-742426DCB6E1}"/>
    <dgm:cxn modelId="{BA445C6D-F07F-44C2-A93A-32A2B523D838}" type="presOf" srcId="{2AE9E266-9DD1-4266-857F-DF0D9BEE1983}" destId="{65254889-664B-46BD-8BFF-F467C4BFD9F8}" srcOrd="1" destOrd="0" presId="urn:microsoft.com/office/officeart/2005/8/layout/hierarchy2"/>
    <dgm:cxn modelId="{ECB55C70-0234-4349-884A-0C2E05E47B56}" type="presOf" srcId="{8377D5EC-C10C-40B3-A3C0-49234FD5FCFF}" destId="{CDFB2410-F576-4DBA-8DD1-154E77D9898F}" srcOrd="0" destOrd="0" presId="urn:microsoft.com/office/officeart/2005/8/layout/hierarchy2"/>
    <dgm:cxn modelId="{A92A5986-EF80-40C3-BDB9-5D9815B6DD0D}" srcId="{AF8CF406-F480-4C72-92C5-11763156045C}" destId="{1B09F6D2-695A-40A2-AD07-EE519EBD8622}" srcOrd="0" destOrd="0" parTransId="{D8497937-6125-4F80-9696-884CDFA0B3B9}" sibTransId="{01DDF79A-7290-4363-829A-D3E60B7090FC}"/>
    <dgm:cxn modelId="{7B45CCC4-BB6A-43E9-832F-169B81E7410E}" type="presOf" srcId="{14F4D1CB-B12E-453A-AB60-F75B5D4C9462}" destId="{CD2E8CA2-4E29-4B37-9E81-4B29BBA4B408}" srcOrd="0" destOrd="0" presId="urn:microsoft.com/office/officeart/2005/8/layout/hierarchy2"/>
    <dgm:cxn modelId="{4E2260EE-2723-43B0-88BE-CDD25AF4A592}" type="presOf" srcId="{FA60C86C-A5D6-41BD-8A3B-FAFBF5D325D9}" destId="{E5D9DDF3-FBED-4D17-A8CE-4CA7012298F4}" srcOrd="0" destOrd="0" presId="urn:microsoft.com/office/officeart/2005/8/layout/hierarchy2"/>
    <dgm:cxn modelId="{07CA6BFB-8A69-45FC-BE5C-A7001BDC2AC6}" type="presOf" srcId="{AF8CF406-F480-4C72-92C5-11763156045C}" destId="{202A680D-5688-4417-9047-44322CC78841}" srcOrd="0" destOrd="0" presId="urn:microsoft.com/office/officeart/2005/8/layout/hierarchy2"/>
    <dgm:cxn modelId="{F2055AFB-8A9E-49C9-B74B-FB0BA0E53B38}" type="presOf" srcId="{8377D5EC-C10C-40B3-A3C0-49234FD5FCFF}" destId="{F630C701-3D68-4468-90BE-63BD28330842}" srcOrd="1" destOrd="0" presId="urn:microsoft.com/office/officeart/2005/8/layout/hierarchy2"/>
    <dgm:cxn modelId="{B8CD0DCB-1FD8-45B4-90EB-84FA78B491B8}" type="presParOf" srcId="{202A680D-5688-4417-9047-44322CC78841}" destId="{22F04223-DB43-4B56-912C-83A3AF0A0918}" srcOrd="0" destOrd="0" presId="urn:microsoft.com/office/officeart/2005/8/layout/hierarchy2"/>
    <dgm:cxn modelId="{5246DFCD-9DBD-44EB-8B27-3E9C4C2C2BED}" type="presParOf" srcId="{22F04223-DB43-4B56-912C-83A3AF0A0918}" destId="{76409EEB-8F33-464F-87B5-F2900D7C3BA7}" srcOrd="0" destOrd="0" presId="urn:microsoft.com/office/officeart/2005/8/layout/hierarchy2"/>
    <dgm:cxn modelId="{4540BCDB-1AC2-4CF9-8249-E2DF87B791A5}" type="presParOf" srcId="{22F04223-DB43-4B56-912C-83A3AF0A0918}" destId="{F82746E3-E7F9-4078-B61E-F1E6A501CB6C}" srcOrd="1" destOrd="0" presId="urn:microsoft.com/office/officeart/2005/8/layout/hierarchy2"/>
    <dgm:cxn modelId="{53ED25D1-219D-4583-8370-4FC046BC0E7E}" type="presParOf" srcId="{F82746E3-E7F9-4078-B61E-F1E6A501CB6C}" destId="{E5D9DDF3-FBED-4D17-A8CE-4CA7012298F4}" srcOrd="0" destOrd="0" presId="urn:microsoft.com/office/officeart/2005/8/layout/hierarchy2"/>
    <dgm:cxn modelId="{4D04C789-E2F8-482A-BFC8-4ED6132396D5}" type="presParOf" srcId="{E5D9DDF3-FBED-4D17-A8CE-4CA7012298F4}" destId="{D915406D-93B1-4B44-98BD-B00D07EBCF91}" srcOrd="0" destOrd="0" presId="urn:microsoft.com/office/officeart/2005/8/layout/hierarchy2"/>
    <dgm:cxn modelId="{59A2EB68-0FD5-42A7-BAC1-C51CD62DA4FB}" type="presParOf" srcId="{F82746E3-E7F9-4078-B61E-F1E6A501CB6C}" destId="{A6ACDAC3-45D3-4E0A-A63E-D070E1EE778B}" srcOrd="1" destOrd="0" presId="urn:microsoft.com/office/officeart/2005/8/layout/hierarchy2"/>
    <dgm:cxn modelId="{914B6326-AB9D-435F-843D-B3EA5330FDDD}" type="presParOf" srcId="{A6ACDAC3-45D3-4E0A-A63E-D070E1EE778B}" destId="{CD2E8CA2-4E29-4B37-9E81-4B29BBA4B408}" srcOrd="0" destOrd="0" presId="urn:microsoft.com/office/officeart/2005/8/layout/hierarchy2"/>
    <dgm:cxn modelId="{8790C1DE-282E-43A2-956F-E40D1E87240B}" type="presParOf" srcId="{A6ACDAC3-45D3-4E0A-A63E-D070E1EE778B}" destId="{07736F1B-6607-4246-92DD-4CD7A3B71D1D}" srcOrd="1" destOrd="0" presId="urn:microsoft.com/office/officeart/2005/8/layout/hierarchy2"/>
    <dgm:cxn modelId="{420DC9A0-33B1-46D4-96C3-87940575FC51}" type="presParOf" srcId="{F82746E3-E7F9-4078-B61E-F1E6A501CB6C}" destId="{CDFB2410-F576-4DBA-8DD1-154E77D9898F}" srcOrd="2" destOrd="0" presId="urn:microsoft.com/office/officeart/2005/8/layout/hierarchy2"/>
    <dgm:cxn modelId="{18FD9838-0937-4B0E-A1A0-71CE028CD128}" type="presParOf" srcId="{CDFB2410-F576-4DBA-8DD1-154E77D9898F}" destId="{F630C701-3D68-4468-90BE-63BD28330842}" srcOrd="0" destOrd="0" presId="urn:microsoft.com/office/officeart/2005/8/layout/hierarchy2"/>
    <dgm:cxn modelId="{C7986112-6816-4421-90E4-96D8C5EBB1EC}" type="presParOf" srcId="{F82746E3-E7F9-4078-B61E-F1E6A501CB6C}" destId="{2781D369-BEAF-4990-A7A2-70EE87EDB761}" srcOrd="3" destOrd="0" presId="urn:microsoft.com/office/officeart/2005/8/layout/hierarchy2"/>
    <dgm:cxn modelId="{863663BB-6026-424B-A1EA-075B2675CB6E}" type="presParOf" srcId="{2781D369-BEAF-4990-A7A2-70EE87EDB761}" destId="{51335CAF-1C4B-4798-8CAB-ACC4FCE3ED2B}" srcOrd="0" destOrd="0" presId="urn:microsoft.com/office/officeart/2005/8/layout/hierarchy2"/>
    <dgm:cxn modelId="{E9BDBFBC-E701-4026-8C3E-BFB2EDEB404C}" type="presParOf" srcId="{2781D369-BEAF-4990-A7A2-70EE87EDB761}" destId="{BCBE8F3F-A519-415D-B486-B3322A2CDDD5}" srcOrd="1" destOrd="0" presId="urn:microsoft.com/office/officeart/2005/8/layout/hierarchy2"/>
    <dgm:cxn modelId="{54591C18-7A87-48E8-97BB-A4F86340C796}" type="presParOf" srcId="{F82746E3-E7F9-4078-B61E-F1E6A501CB6C}" destId="{5937334F-CA48-49AA-AEC7-5F6804FC80EC}" srcOrd="4" destOrd="0" presId="urn:microsoft.com/office/officeart/2005/8/layout/hierarchy2"/>
    <dgm:cxn modelId="{E3FF71B0-8DC4-4C78-96EC-8CDA4D754149}" type="presParOf" srcId="{5937334F-CA48-49AA-AEC7-5F6804FC80EC}" destId="{65254889-664B-46BD-8BFF-F467C4BFD9F8}" srcOrd="0" destOrd="0" presId="urn:microsoft.com/office/officeart/2005/8/layout/hierarchy2"/>
    <dgm:cxn modelId="{EFE47A96-783F-4B09-9219-02E2FC334CE7}" type="presParOf" srcId="{F82746E3-E7F9-4078-B61E-F1E6A501CB6C}" destId="{E7D5E64B-73D4-47A1-82B8-C6340E14A3AD}" srcOrd="5" destOrd="0" presId="urn:microsoft.com/office/officeart/2005/8/layout/hierarchy2"/>
    <dgm:cxn modelId="{5BBF05F9-E45E-4C78-9023-3DC9924968B4}" type="presParOf" srcId="{E7D5E64B-73D4-47A1-82B8-C6340E14A3AD}" destId="{C6ED1854-3131-4E6B-9CDA-F36A5E734009}" srcOrd="0" destOrd="0" presId="urn:microsoft.com/office/officeart/2005/8/layout/hierarchy2"/>
    <dgm:cxn modelId="{B47DAEB7-2E5C-43DA-B9D0-DA282031CA3C}" type="presParOf" srcId="{E7D5E64B-73D4-47A1-82B8-C6340E14A3AD}" destId="{5C45B5D8-095A-4CE0-8799-F259872D92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195FDDE-9498-46E7-B3D7-3F9942A2978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E27E3ED-D046-4EC9-AEBC-A9C8B6C228A3}">
      <dgm:prSet phldrT="[Testo]"/>
      <dgm:spPr/>
      <dgm:t>
        <a:bodyPr/>
        <a:lstStyle/>
        <a:p>
          <a:r>
            <a:rPr lang="it-IT" dirty="0"/>
            <a:t>Criticità legate a tre ambiti:</a:t>
          </a:r>
        </a:p>
      </dgm:t>
    </dgm:pt>
    <dgm:pt modelId="{D7694A15-AA40-4971-801F-2BEDB39B435B}" type="parTrans" cxnId="{45707A2E-C587-4EBC-8B83-79FEE3876C3E}">
      <dgm:prSet/>
      <dgm:spPr/>
      <dgm:t>
        <a:bodyPr/>
        <a:lstStyle/>
        <a:p>
          <a:endParaRPr lang="it-IT"/>
        </a:p>
      </dgm:t>
    </dgm:pt>
    <dgm:pt modelId="{D9B91FD6-F109-4A1F-9219-C614997BFBBC}" type="sibTrans" cxnId="{45707A2E-C587-4EBC-8B83-79FEE3876C3E}">
      <dgm:prSet/>
      <dgm:spPr/>
      <dgm:t>
        <a:bodyPr/>
        <a:lstStyle/>
        <a:p>
          <a:endParaRPr lang="it-IT"/>
        </a:p>
      </dgm:t>
    </dgm:pt>
    <dgm:pt modelId="{B89F9EC8-FC8D-41BB-8A0C-AE8482F678AE}">
      <dgm:prSet phldrT="[Testo]"/>
      <dgm:spPr/>
      <dgm:t>
        <a:bodyPr/>
        <a:lstStyle/>
        <a:p>
          <a:r>
            <a:rPr lang="it-IT" dirty="0"/>
            <a:t>Produzione</a:t>
          </a:r>
        </a:p>
      </dgm:t>
    </dgm:pt>
    <dgm:pt modelId="{148D3AE3-08CA-408F-9554-E4836947AB44}" type="parTrans" cxnId="{7F875BBC-E3DE-4079-81AB-F368679956AB}">
      <dgm:prSet/>
      <dgm:spPr/>
      <dgm:t>
        <a:bodyPr/>
        <a:lstStyle/>
        <a:p>
          <a:endParaRPr lang="it-IT"/>
        </a:p>
      </dgm:t>
    </dgm:pt>
    <dgm:pt modelId="{3FBA5360-A8E2-494D-AD57-833BC9927583}" type="sibTrans" cxnId="{7F875BBC-E3DE-4079-81AB-F368679956AB}">
      <dgm:prSet/>
      <dgm:spPr/>
      <dgm:t>
        <a:bodyPr/>
        <a:lstStyle/>
        <a:p>
          <a:endParaRPr lang="it-IT"/>
        </a:p>
      </dgm:t>
    </dgm:pt>
    <dgm:pt modelId="{21EDBF49-A52A-417A-BE63-8F92A63AB33A}">
      <dgm:prSet phldrT="[Testo]"/>
      <dgm:spPr/>
      <dgm:t>
        <a:bodyPr/>
        <a:lstStyle/>
        <a:p>
          <a:r>
            <a:rPr lang="it-IT" dirty="0"/>
            <a:t>Reddito</a:t>
          </a:r>
        </a:p>
      </dgm:t>
    </dgm:pt>
    <dgm:pt modelId="{BDCF995E-F41A-4E54-A0A8-6D6F0223FD81}" type="parTrans" cxnId="{C38F9036-2C60-4CBF-A3AB-9C8DB215FFF1}">
      <dgm:prSet/>
      <dgm:spPr/>
      <dgm:t>
        <a:bodyPr/>
        <a:lstStyle/>
        <a:p>
          <a:endParaRPr lang="it-IT"/>
        </a:p>
      </dgm:t>
    </dgm:pt>
    <dgm:pt modelId="{7A23D801-FDC7-4336-A014-8BD983F7A4F1}" type="sibTrans" cxnId="{C38F9036-2C60-4CBF-A3AB-9C8DB215FFF1}">
      <dgm:prSet/>
      <dgm:spPr/>
      <dgm:t>
        <a:bodyPr/>
        <a:lstStyle/>
        <a:p>
          <a:endParaRPr lang="it-IT"/>
        </a:p>
      </dgm:t>
    </dgm:pt>
    <dgm:pt modelId="{B1519DD0-F3C5-4381-8270-7F152B73DE5B}">
      <dgm:prSet phldrT="[Testo]"/>
      <dgm:spPr/>
      <dgm:t>
        <a:bodyPr/>
        <a:lstStyle/>
        <a:p>
          <a:r>
            <a:rPr lang="it-IT" dirty="0"/>
            <a:t>Miglioramento ambientale</a:t>
          </a:r>
        </a:p>
      </dgm:t>
    </dgm:pt>
    <dgm:pt modelId="{46B54741-CA08-44C1-9953-D6E69A666772}" type="parTrans" cxnId="{D6DD7606-4F5B-4EEC-B940-E498228D1BF8}">
      <dgm:prSet/>
      <dgm:spPr/>
      <dgm:t>
        <a:bodyPr/>
        <a:lstStyle/>
        <a:p>
          <a:endParaRPr lang="it-IT"/>
        </a:p>
      </dgm:t>
    </dgm:pt>
    <dgm:pt modelId="{3CA8B833-2D8D-4C4F-AC1F-64587ECC3A78}" type="sibTrans" cxnId="{D6DD7606-4F5B-4EEC-B940-E498228D1BF8}">
      <dgm:prSet/>
      <dgm:spPr/>
      <dgm:t>
        <a:bodyPr/>
        <a:lstStyle/>
        <a:p>
          <a:endParaRPr lang="it-IT"/>
        </a:p>
      </dgm:t>
    </dgm:pt>
    <dgm:pt modelId="{B78771B1-1B0E-4869-BF13-92305049AC62}" type="pres">
      <dgm:prSet presAssocID="{1195FDDE-9498-46E7-B3D7-3F9942A2978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DF1A31E-CCD8-4375-B039-895BFA1DBF7C}" type="pres">
      <dgm:prSet presAssocID="{0E27E3ED-D046-4EC9-AEBC-A9C8B6C228A3}" presName="root1" presStyleCnt="0"/>
      <dgm:spPr/>
    </dgm:pt>
    <dgm:pt modelId="{48229C0B-AE77-4A73-AAA4-2DEDBF6F7748}" type="pres">
      <dgm:prSet presAssocID="{0E27E3ED-D046-4EC9-AEBC-A9C8B6C228A3}" presName="LevelOneTextNode" presStyleLbl="node0" presStyleIdx="0" presStyleCnt="1">
        <dgm:presLayoutVars>
          <dgm:chPref val="3"/>
        </dgm:presLayoutVars>
      </dgm:prSet>
      <dgm:spPr/>
    </dgm:pt>
    <dgm:pt modelId="{13FEE838-20A7-4445-AA02-F645E3719F77}" type="pres">
      <dgm:prSet presAssocID="{0E27E3ED-D046-4EC9-AEBC-A9C8B6C228A3}" presName="level2hierChild" presStyleCnt="0"/>
      <dgm:spPr/>
    </dgm:pt>
    <dgm:pt modelId="{8BE9E12B-06FE-40CA-B13C-38D5068327A6}" type="pres">
      <dgm:prSet presAssocID="{148D3AE3-08CA-408F-9554-E4836947AB44}" presName="conn2-1" presStyleLbl="parChTrans1D2" presStyleIdx="0" presStyleCnt="3"/>
      <dgm:spPr/>
    </dgm:pt>
    <dgm:pt modelId="{8E367C29-ED35-4E53-8D08-EEBC3D57B62D}" type="pres">
      <dgm:prSet presAssocID="{148D3AE3-08CA-408F-9554-E4836947AB44}" presName="connTx" presStyleLbl="parChTrans1D2" presStyleIdx="0" presStyleCnt="3"/>
      <dgm:spPr/>
    </dgm:pt>
    <dgm:pt modelId="{98D710E4-F0CC-4C79-AF0A-7DC49E4F0DB1}" type="pres">
      <dgm:prSet presAssocID="{B89F9EC8-FC8D-41BB-8A0C-AE8482F678AE}" presName="root2" presStyleCnt="0"/>
      <dgm:spPr/>
    </dgm:pt>
    <dgm:pt modelId="{930399E3-D7EA-4DC5-A51F-6DE56102DA83}" type="pres">
      <dgm:prSet presAssocID="{B89F9EC8-FC8D-41BB-8A0C-AE8482F678AE}" presName="LevelTwoTextNode" presStyleLbl="node2" presStyleIdx="0" presStyleCnt="3">
        <dgm:presLayoutVars>
          <dgm:chPref val="3"/>
        </dgm:presLayoutVars>
      </dgm:prSet>
      <dgm:spPr/>
    </dgm:pt>
    <dgm:pt modelId="{4230F8FB-6581-461C-8357-141114C5CDF7}" type="pres">
      <dgm:prSet presAssocID="{B89F9EC8-FC8D-41BB-8A0C-AE8482F678AE}" presName="level3hierChild" presStyleCnt="0"/>
      <dgm:spPr/>
    </dgm:pt>
    <dgm:pt modelId="{15693D03-B8C6-4910-9035-8F355BB6C699}" type="pres">
      <dgm:prSet presAssocID="{BDCF995E-F41A-4E54-A0A8-6D6F0223FD81}" presName="conn2-1" presStyleLbl="parChTrans1D2" presStyleIdx="1" presStyleCnt="3"/>
      <dgm:spPr/>
    </dgm:pt>
    <dgm:pt modelId="{EFFA3280-35E9-492A-866A-CDF9932CF2C4}" type="pres">
      <dgm:prSet presAssocID="{BDCF995E-F41A-4E54-A0A8-6D6F0223FD81}" presName="connTx" presStyleLbl="parChTrans1D2" presStyleIdx="1" presStyleCnt="3"/>
      <dgm:spPr/>
    </dgm:pt>
    <dgm:pt modelId="{9D7FAB1E-535F-4674-8B88-F579E84AA8A6}" type="pres">
      <dgm:prSet presAssocID="{21EDBF49-A52A-417A-BE63-8F92A63AB33A}" presName="root2" presStyleCnt="0"/>
      <dgm:spPr/>
    </dgm:pt>
    <dgm:pt modelId="{AAE54BAC-CE99-4601-A892-3B4935C9FBC3}" type="pres">
      <dgm:prSet presAssocID="{21EDBF49-A52A-417A-BE63-8F92A63AB33A}" presName="LevelTwoTextNode" presStyleLbl="node2" presStyleIdx="1" presStyleCnt="3">
        <dgm:presLayoutVars>
          <dgm:chPref val="3"/>
        </dgm:presLayoutVars>
      </dgm:prSet>
      <dgm:spPr/>
    </dgm:pt>
    <dgm:pt modelId="{B718FF8B-913A-4BB3-8C20-0D134CA6991E}" type="pres">
      <dgm:prSet presAssocID="{21EDBF49-A52A-417A-BE63-8F92A63AB33A}" presName="level3hierChild" presStyleCnt="0"/>
      <dgm:spPr/>
    </dgm:pt>
    <dgm:pt modelId="{D4669768-4259-483B-A096-69DD03A2890B}" type="pres">
      <dgm:prSet presAssocID="{46B54741-CA08-44C1-9953-D6E69A666772}" presName="conn2-1" presStyleLbl="parChTrans1D2" presStyleIdx="2" presStyleCnt="3"/>
      <dgm:spPr/>
    </dgm:pt>
    <dgm:pt modelId="{8AD1DEDE-DC3A-4AED-B44E-A978BF4A8363}" type="pres">
      <dgm:prSet presAssocID="{46B54741-CA08-44C1-9953-D6E69A666772}" presName="connTx" presStyleLbl="parChTrans1D2" presStyleIdx="2" presStyleCnt="3"/>
      <dgm:spPr/>
    </dgm:pt>
    <dgm:pt modelId="{5193F209-B6D7-4C3C-95FC-3C816B1843E3}" type="pres">
      <dgm:prSet presAssocID="{B1519DD0-F3C5-4381-8270-7F152B73DE5B}" presName="root2" presStyleCnt="0"/>
      <dgm:spPr/>
    </dgm:pt>
    <dgm:pt modelId="{FC026D77-5557-4350-9829-99C3DFBD3938}" type="pres">
      <dgm:prSet presAssocID="{B1519DD0-F3C5-4381-8270-7F152B73DE5B}" presName="LevelTwoTextNode" presStyleLbl="node2" presStyleIdx="2" presStyleCnt="3">
        <dgm:presLayoutVars>
          <dgm:chPref val="3"/>
        </dgm:presLayoutVars>
      </dgm:prSet>
      <dgm:spPr/>
    </dgm:pt>
    <dgm:pt modelId="{FDEA08E7-A165-4DE8-8800-5CBDB6F96CBA}" type="pres">
      <dgm:prSet presAssocID="{B1519DD0-F3C5-4381-8270-7F152B73DE5B}" presName="level3hierChild" presStyleCnt="0"/>
      <dgm:spPr/>
    </dgm:pt>
  </dgm:ptLst>
  <dgm:cxnLst>
    <dgm:cxn modelId="{D6DD7606-4F5B-4EEC-B940-E498228D1BF8}" srcId="{0E27E3ED-D046-4EC9-AEBC-A9C8B6C228A3}" destId="{B1519DD0-F3C5-4381-8270-7F152B73DE5B}" srcOrd="2" destOrd="0" parTransId="{46B54741-CA08-44C1-9953-D6E69A666772}" sibTransId="{3CA8B833-2D8D-4C4F-AC1F-64587ECC3A78}"/>
    <dgm:cxn modelId="{4B93421E-0BCD-4717-BE3D-953073BAEB93}" type="presOf" srcId="{0E27E3ED-D046-4EC9-AEBC-A9C8B6C228A3}" destId="{48229C0B-AE77-4A73-AAA4-2DEDBF6F7748}" srcOrd="0" destOrd="0" presId="urn:microsoft.com/office/officeart/2005/8/layout/hierarchy2"/>
    <dgm:cxn modelId="{45707A2E-C587-4EBC-8B83-79FEE3876C3E}" srcId="{1195FDDE-9498-46E7-B3D7-3F9942A29785}" destId="{0E27E3ED-D046-4EC9-AEBC-A9C8B6C228A3}" srcOrd="0" destOrd="0" parTransId="{D7694A15-AA40-4971-801F-2BEDB39B435B}" sibTransId="{D9B91FD6-F109-4A1F-9219-C614997BFBBC}"/>
    <dgm:cxn modelId="{C38F9036-2C60-4CBF-A3AB-9C8DB215FFF1}" srcId="{0E27E3ED-D046-4EC9-AEBC-A9C8B6C228A3}" destId="{21EDBF49-A52A-417A-BE63-8F92A63AB33A}" srcOrd="1" destOrd="0" parTransId="{BDCF995E-F41A-4E54-A0A8-6D6F0223FD81}" sibTransId="{7A23D801-FDC7-4336-A014-8BD983F7A4F1}"/>
    <dgm:cxn modelId="{4BBC5737-39E8-41EC-A957-3CC122F2107F}" type="presOf" srcId="{BDCF995E-F41A-4E54-A0A8-6D6F0223FD81}" destId="{15693D03-B8C6-4910-9035-8F355BB6C699}" srcOrd="0" destOrd="0" presId="urn:microsoft.com/office/officeart/2005/8/layout/hierarchy2"/>
    <dgm:cxn modelId="{41FBF762-2D46-4AD9-B784-61F585A51C20}" type="presOf" srcId="{46B54741-CA08-44C1-9953-D6E69A666772}" destId="{D4669768-4259-483B-A096-69DD03A2890B}" srcOrd="0" destOrd="0" presId="urn:microsoft.com/office/officeart/2005/8/layout/hierarchy2"/>
    <dgm:cxn modelId="{AF4A4048-5744-4B37-88A4-3A9D86C15CD9}" type="presOf" srcId="{148D3AE3-08CA-408F-9554-E4836947AB44}" destId="{8BE9E12B-06FE-40CA-B13C-38D5068327A6}" srcOrd="0" destOrd="0" presId="urn:microsoft.com/office/officeart/2005/8/layout/hierarchy2"/>
    <dgm:cxn modelId="{B02D606B-0178-48EE-A464-3DA13F6C8941}" type="presOf" srcId="{B89F9EC8-FC8D-41BB-8A0C-AE8482F678AE}" destId="{930399E3-D7EA-4DC5-A51F-6DE56102DA83}" srcOrd="0" destOrd="0" presId="urn:microsoft.com/office/officeart/2005/8/layout/hierarchy2"/>
    <dgm:cxn modelId="{8508A689-FA2D-4F88-80A8-02287044B1BA}" type="presOf" srcId="{B1519DD0-F3C5-4381-8270-7F152B73DE5B}" destId="{FC026D77-5557-4350-9829-99C3DFBD3938}" srcOrd="0" destOrd="0" presId="urn:microsoft.com/office/officeart/2005/8/layout/hierarchy2"/>
    <dgm:cxn modelId="{9830949F-025C-40CC-A278-DB1A3981351D}" type="presOf" srcId="{BDCF995E-F41A-4E54-A0A8-6D6F0223FD81}" destId="{EFFA3280-35E9-492A-866A-CDF9932CF2C4}" srcOrd="1" destOrd="0" presId="urn:microsoft.com/office/officeart/2005/8/layout/hierarchy2"/>
    <dgm:cxn modelId="{C5F1B4B3-0B1D-47BD-B636-88FC37EC13A6}" type="presOf" srcId="{46B54741-CA08-44C1-9953-D6E69A666772}" destId="{8AD1DEDE-DC3A-4AED-B44E-A978BF4A8363}" srcOrd="1" destOrd="0" presId="urn:microsoft.com/office/officeart/2005/8/layout/hierarchy2"/>
    <dgm:cxn modelId="{7F875BBC-E3DE-4079-81AB-F368679956AB}" srcId="{0E27E3ED-D046-4EC9-AEBC-A9C8B6C228A3}" destId="{B89F9EC8-FC8D-41BB-8A0C-AE8482F678AE}" srcOrd="0" destOrd="0" parTransId="{148D3AE3-08CA-408F-9554-E4836947AB44}" sibTransId="{3FBA5360-A8E2-494D-AD57-833BC9927583}"/>
    <dgm:cxn modelId="{CEB945BF-D324-4AB9-98DA-D2B3EF20F7B0}" type="presOf" srcId="{1195FDDE-9498-46E7-B3D7-3F9942A29785}" destId="{B78771B1-1B0E-4869-BF13-92305049AC62}" srcOrd="0" destOrd="0" presId="urn:microsoft.com/office/officeart/2005/8/layout/hierarchy2"/>
    <dgm:cxn modelId="{A684F8C1-A781-4F81-816D-30B83F1A2AA4}" type="presOf" srcId="{21EDBF49-A52A-417A-BE63-8F92A63AB33A}" destId="{AAE54BAC-CE99-4601-A892-3B4935C9FBC3}" srcOrd="0" destOrd="0" presId="urn:microsoft.com/office/officeart/2005/8/layout/hierarchy2"/>
    <dgm:cxn modelId="{B2896CF5-01A7-4A50-BFCB-79FE6D14838F}" type="presOf" srcId="{148D3AE3-08CA-408F-9554-E4836947AB44}" destId="{8E367C29-ED35-4E53-8D08-EEBC3D57B62D}" srcOrd="1" destOrd="0" presId="urn:microsoft.com/office/officeart/2005/8/layout/hierarchy2"/>
    <dgm:cxn modelId="{C978767C-1E15-438E-9714-3554BBB6A109}" type="presParOf" srcId="{B78771B1-1B0E-4869-BF13-92305049AC62}" destId="{8DF1A31E-CCD8-4375-B039-895BFA1DBF7C}" srcOrd="0" destOrd="0" presId="urn:microsoft.com/office/officeart/2005/8/layout/hierarchy2"/>
    <dgm:cxn modelId="{06B08D02-AAF9-4A99-86F4-762425E9077E}" type="presParOf" srcId="{8DF1A31E-CCD8-4375-B039-895BFA1DBF7C}" destId="{48229C0B-AE77-4A73-AAA4-2DEDBF6F7748}" srcOrd="0" destOrd="0" presId="urn:microsoft.com/office/officeart/2005/8/layout/hierarchy2"/>
    <dgm:cxn modelId="{A068AA43-DF72-421D-91B8-38D9620DC773}" type="presParOf" srcId="{8DF1A31E-CCD8-4375-B039-895BFA1DBF7C}" destId="{13FEE838-20A7-4445-AA02-F645E3719F77}" srcOrd="1" destOrd="0" presId="urn:microsoft.com/office/officeart/2005/8/layout/hierarchy2"/>
    <dgm:cxn modelId="{29F73242-B09A-4B73-BACA-8F72B6DE01D6}" type="presParOf" srcId="{13FEE838-20A7-4445-AA02-F645E3719F77}" destId="{8BE9E12B-06FE-40CA-B13C-38D5068327A6}" srcOrd="0" destOrd="0" presId="urn:microsoft.com/office/officeart/2005/8/layout/hierarchy2"/>
    <dgm:cxn modelId="{2B2D92DD-112C-46B6-AC17-EF2A2273F899}" type="presParOf" srcId="{8BE9E12B-06FE-40CA-B13C-38D5068327A6}" destId="{8E367C29-ED35-4E53-8D08-EEBC3D57B62D}" srcOrd="0" destOrd="0" presId="urn:microsoft.com/office/officeart/2005/8/layout/hierarchy2"/>
    <dgm:cxn modelId="{5FBF862A-D5BA-4262-8A01-72D53679AE23}" type="presParOf" srcId="{13FEE838-20A7-4445-AA02-F645E3719F77}" destId="{98D710E4-F0CC-4C79-AF0A-7DC49E4F0DB1}" srcOrd="1" destOrd="0" presId="urn:microsoft.com/office/officeart/2005/8/layout/hierarchy2"/>
    <dgm:cxn modelId="{DF679154-4BB0-4CC0-954B-533D5F2082E5}" type="presParOf" srcId="{98D710E4-F0CC-4C79-AF0A-7DC49E4F0DB1}" destId="{930399E3-D7EA-4DC5-A51F-6DE56102DA83}" srcOrd="0" destOrd="0" presId="urn:microsoft.com/office/officeart/2005/8/layout/hierarchy2"/>
    <dgm:cxn modelId="{D39CC45D-D107-49C5-8F14-7EAAE238B71C}" type="presParOf" srcId="{98D710E4-F0CC-4C79-AF0A-7DC49E4F0DB1}" destId="{4230F8FB-6581-461C-8357-141114C5CDF7}" srcOrd="1" destOrd="0" presId="urn:microsoft.com/office/officeart/2005/8/layout/hierarchy2"/>
    <dgm:cxn modelId="{A8FDE337-B52B-48CD-8832-37BA52CA630C}" type="presParOf" srcId="{13FEE838-20A7-4445-AA02-F645E3719F77}" destId="{15693D03-B8C6-4910-9035-8F355BB6C699}" srcOrd="2" destOrd="0" presId="urn:microsoft.com/office/officeart/2005/8/layout/hierarchy2"/>
    <dgm:cxn modelId="{5C76D182-607C-4882-98FF-91ED4E1D7EB2}" type="presParOf" srcId="{15693D03-B8C6-4910-9035-8F355BB6C699}" destId="{EFFA3280-35E9-492A-866A-CDF9932CF2C4}" srcOrd="0" destOrd="0" presId="urn:microsoft.com/office/officeart/2005/8/layout/hierarchy2"/>
    <dgm:cxn modelId="{B4563E7A-040E-4BFA-8E60-590F87F3F2AD}" type="presParOf" srcId="{13FEE838-20A7-4445-AA02-F645E3719F77}" destId="{9D7FAB1E-535F-4674-8B88-F579E84AA8A6}" srcOrd="3" destOrd="0" presId="urn:microsoft.com/office/officeart/2005/8/layout/hierarchy2"/>
    <dgm:cxn modelId="{DADA97BB-B3AE-4AC5-B8FA-727C30623892}" type="presParOf" srcId="{9D7FAB1E-535F-4674-8B88-F579E84AA8A6}" destId="{AAE54BAC-CE99-4601-A892-3B4935C9FBC3}" srcOrd="0" destOrd="0" presId="urn:microsoft.com/office/officeart/2005/8/layout/hierarchy2"/>
    <dgm:cxn modelId="{984877F7-0BCF-4FD4-8107-F9A825F51DF5}" type="presParOf" srcId="{9D7FAB1E-535F-4674-8B88-F579E84AA8A6}" destId="{B718FF8B-913A-4BB3-8C20-0D134CA6991E}" srcOrd="1" destOrd="0" presId="urn:microsoft.com/office/officeart/2005/8/layout/hierarchy2"/>
    <dgm:cxn modelId="{B775841C-B4FB-42AD-843E-950EE6C07A88}" type="presParOf" srcId="{13FEE838-20A7-4445-AA02-F645E3719F77}" destId="{D4669768-4259-483B-A096-69DD03A2890B}" srcOrd="4" destOrd="0" presId="urn:microsoft.com/office/officeart/2005/8/layout/hierarchy2"/>
    <dgm:cxn modelId="{4C5C9414-4DC6-4C7D-85EF-28720A21AF03}" type="presParOf" srcId="{D4669768-4259-483B-A096-69DD03A2890B}" destId="{8AD1DEDE-DC3A-4AED-B44E-A978BF4A8363}" srcOrd="0" destOrd="0" presId="urn:microsoft.com/office/officeart/2005/8/layout/hierarchy2"/>
    <dgm:cxn modelId="{06B0A59E-74D4-437D-AFC1-53E5952570BB}" type="presParOf" srcId="{13FEE838-20A7-4445-AA02-F645E3719F77}" destId="{5193F209-B6D7-4C3C-95FC-3C816B1843E3}" srcOrd="5" destOrd="0" presId="urn:microsoft.com/office/officeart/2005/8/layout/hierarchy2"/>
    <dgm:cxn modelId="{5F992B58-588E-483F-B3AE-FAE8B85A03F6}" type="presParOf" srcId="{5193F209-B6D7-4C3C-95FC-3C816B1843E3}" destId="{FC026D77-5557-4350-9829-99C3DFBD3938}" srcOrd="0" destOrd="0" presId="urn:microsoft.com/office/officeart/2005/8/layout/hierarchy2"/>
    <dgm:cxn modelId="{55E1E5F3-C275-4D08-BA36-609DF486C506}" type="presParOf" srcId="{5193F209-B6D7-4C3C-95FC-3C816B1843E3}" destId="{FDEA08E7-A165-4DE8-8800-5CBDB6F96C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A2F374C-1D36-4953-BF56-24D001D82F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B01024-F4D0-42BF-979B-4335FD0F1593}">
      <dgm:prSet phldrT="[Testo]" custT="1"/>
      <dgm:spPr/>
      <dgm:t>
        <a:bodyPr/>
        <a:lstStyle/>
        <a:p>
          <a:r>
            <a:rPr lang="it-IT" sz="3600" dirty="0"/>
            <a:t>Studio JRC del 2021:</a:t>
          </a:r>
        </a:p>
      </dgm:t>
    </dgm:pt>
    <dgm:pt modelId="{D6645523-8883-456B-A365-9B5BB427955A}" type="parTrans" cxnId="{D99E1E4B-7617-4557-B6A8-C57574F3D775}">
      <dgm:prSet/>
      <dgm:spPr/>
      <dgm:t>
        <a:bodyPr/>
        <a:lstStyle/>
        <a:p>
          <a:endParaRPr lang="it-IT"/>
        </a:p>
      </dgm:t>
    </dgm:pt>
    <dgm:pt modelId="{94BB7D18-4051-42B2-A09A-207006C75C34}" type="sibTrans" cxnId="{D99E1E4B-7617-4557-B6A8-C57574F3D775}">
      <dgm:prSet/>
      <dgm:spPr/>
      <dgm:t>
        <a:bodyPr/>
        <a:lstStyle/>
        <a:p>
          <a:endParaRPr lang="it-IT"/>
        </a:p>
      </dgm:t>
    </dgm:pt>
    <dgm:pt modelId="{7E9D902F-0D81-44EF-A7E0-A30AD8F5B4AA}">
      <dgm:prSet phldrT="[Testo]"/>
      <dgm:spPr/>
      <dgm:t>
        <a:bodyPr/>
        <a:lstStyle/>
        <a:p>
          <a:r>
            <a:rPr lang="it-IT" dirty="0"/>
            <a:t>studio che fornisce alcuni modelli predittivi legati ad alcune linee di intervento previste nella PAC (riduzione pesticidi, fertilizzanti, aumento aree a produzione </a:t>
          </a:r>
          <a:r>
            <a:rPr lang="it-IT" dirty="0" err="1"/>
            <a:t>bio</a:t>
          </a:r>
          <a:r>
            <a:rPr lang="it-IT" dirty="0"/>
            <a:t>, protezione biodiversità)</a:t>
          </a:r>
        </a:p>
      </dgm:t>
    </dgm:pt>
    <dgm:pt modelId="{0F3332A3-968C-4B95-A63B-D4CB0A8A5425}" type="parTrans" cxnId="{79C27450-3AF6-47A8-A2F5-F4552EFDE5D5}">
      <dgm:prSet/>
      <dgm:spPr/>
      <dgm:t>
        <a:bodyPr/>
        <a:lstStyle/>
        <a:p>
          <a:endParaRPr lang="it-IT"/>
        </a:p>
      </dgm:t>
    </dgm:pt>
    <dgm:pt modelId="{1ACD978E-9B27-4B2E-8E03-B99FAB290E41}" type="sibTrans" cxnId="{79C27450-3AF6-47A8-A2F5-F4552EFDE5D5}">
      <dgm:prSet/>
      <dgm:spPr/>
      <dgm:t>
        <a:bodyPr/>
        <a:lstStyle/>
        <a:p>
          <a:endParaRPr lang="it-IT"/>
        </a:p>
      </dgm:t>
    </dgm:pt>
    <dgm:pt modelId="{256560B7-C1B1-479A-B1DA-D97A2A111871}">
      <dgm:prSet phldrT="[Testo]"/>
      <dgm:spPr/>
      <dgm:t>
        <a:bodyPr/>
        <a:lstStyle/>
        <a:p>
          <a:r>
            <a:rPr lang="it-IT" dirty="0"/>
            <a:t>non costituisce una valutazione della strategia complessiva visto il focus specifico</a:t>
          </a:r>
        </a:p>
      </dgm:t>
    </dgm:pt>
    <dgm:pt modelId="{452A0913-0826-4693-8CA7-4FE0030F5B42}" type="parTrans" cxnId="{52F9D0EC-C4B3-4E5A-BA79-FAB7721F6E11}">
      <dgm:prSet/>
      <dgm:spPr/>
      <dgm:t>
        <a:bodyPr/>
        <a:lstStyle/>
        <a:p>
          <a:endParaRPr lang="it-IT"/>
        </a:p>
      </dgm:t>
    </dgm:pt>
    <dgm:pt modelId="{A3285B48-11EA-4484-80D5-91FE82C3BCE3}" type="sibTrans" cxnId="{52F9D0EC-C4B3-4E5A-BA79-FAB7721F6E11}">
      <dgm:prSet/>
      <dgm:spPr/>
      <dgm:t>
        <a:bodyPr/>
        <a:lstStyle/>
        <a:p>
          <a:endParaRPr lang="it-IT"/>
        </a:p>
      </dgm:t>
    </dgm:pt>
    <dgm:pt modelId="{959153F6-20FA-4B25-A9C4-C0DF11AE9C1A}">
      <dgm:prSet phldrT="[Testo]"/>
      <dgm:spPr/>
      <dgm:t>
        <a:bodyPr/>
        <a:lstStyle/>
        <a:p>
          <a:r>
            <a:rPr lang="it-IT" dirty="0"/>
            <a:t>benefici ambientali (in termini di GHG e ammonio), ma…</a:t>
          </a:r>
        </a:p>
      </dgm:t>
    </dgm:pt>
    <dgm:pt modelId="{69CD680B-8C0C-4635-8B62-964459F5764B}" type="parTrans" cxnId="{22648783-C91E-46DC-A644-BB04D2ADCF09}">
      <dgm:prSet/>
      <dgm:spPr/>
      <dgm:t>
        <a:bodyPr/>
        <a:lstStyle/>
        <a:p>
          <a:endParaRPr lang="it-IT"/>
        </a:p>
      </dgm:t>
    </dgm:pt>
    <dgm:pt modelId="{F96E9BA2-65F2-4001-8616-D7290BF19E42}" type="sibTrans" cxnId="{22648783-C91E-46DC-A644-BB04D2ADCF09}">
      <dgm:prSet/>
      <dgm:spPr/>
      <dgm:t>
        <a:bodyPr/>
        <a:lstStyle/>
        <a:p>
          <a:endParaRPr lang="it-IT"/>
        </a:p>
      </dgm:t>
    </dgm:pt>
    <dgm:pt modelId="{D1152CB8-23DA-4C01-B95A-9B515E1A7906}">
      <dgm:prSet phldrT="[Testo]"/>
      <dgm:spPr/>
      <dgm:t>
        <a:bodyPr/>
        <a:lstStyle/>
        <a:p>
          <a:r>
            <a:rPr lang="it-IT" dirty="0"/>
            <a:t>… riduzione della produzione e aumento dei prezzi per alcuni prodotti</a:t>
          </a:r>
        </a:p>
      </dgm:t>
    </dgm:pt>
    <dgm:pt modelId="{7713D2E0-959D-4613-81F5-40CD06957AE2}" type="parTrans" cxnId="{8A0981FC-61A1-4688-9EB3-BCD1D04EC719}">
      <dgm:prSet/>
      <dgm:spPr/>
      <dgm:t>
        <a:bodyPr/>
        <a:lstStyle/>
        <a:p>
          <a:endParaRPr lang="it-IT"/>
        </a:p>
      </dgm:t>
    </dgm:pt>
    <dgm:pt modelId="{0096E5BC-2F9D-45DA-84AA-766E8A9B5229}" type="sibTrans" cxnId="{8A0981FC-61A1-4688-9EB3-BCD1D04EC719}">
      <dgm:prSet/>
      <dgm:spPr/>
      <dgm:t>
        <a:bodyPr/>
        <a:lstStyle/>
        <a:p>
          <a:endParaRPr lang="it-IT"/>
        </a:p>
      </dgm:t>
    </dgm:pt>
    <dgm:pt modelId="{E51E0583-611F-441F-9FB5-03F249BC5ECC}" type="pres">
      <dgm:prSet presAssocID="{5A2F374C-1D36-4953-BF56-24D001D82F0B}" presName="vert0" presStyleCnt="0">
        <dgm:presLayoutVars>
          <dgm:dir/>
          <dgm:animOne val="branch"/>
          <dgm:animLvl val="lvl"/>
        </dgm:presLayoutVars>
      </dgm:prSet>
      <dgm:spPr/>
    </dgm:pt>
    <dgm:pt modelId="{2056285D-27AB-4E05-9C1A-492BBFC55845}" type="pres">
      <dgm:prSet presAssocID="{F9B01024-F4D0-42BF-979B-4335FD0F1593}" presName="thickLine" presStyleLbl="alignNode1" presStyleIdx="0" presStyleCnt="1"/>
      <dgm:spPr/>
    </dgm:pt>
    <dgm:pt modelId="{32E84921-EF1A-4C48-BF45-64257032F859}" type="pres">
      <dgm:prSet presAssocID="{F9B01024-F4D0-42BF-979B-4335FD0F1593}" presName="horz1" presStyleCnt="0"/>
      <dgm:spPr/>
    </dgm:pt>
    <dgm:pt modelId="{AA256F08-5420-41CC-B4E4-F5E05FC009F0}" type="pres">
      <dgm:prSet presAssocID="{F9B01024-F4D0-42BF-979B-4335FD0F1593}" presName="tx1" presStyleLbl="revTx" presStyleIdx="0" presStyleCnt="5"/>
      <dgm:spPr/>
    </dgm:pt>
    <dgm:pt modelId="{F0093A2D-1B18-4CC8-BA89-A78D9F0BB0DA}" type="pres">
      <dgm:prSet presAssocID="{F9B01024-F4D0-42BF-979B-4335FD0F1593}" presName="vert1" presStyleCnt="0"/>
      <dgm:spPr/>
    </dgm:pt>
    <dgm:pt modelId="{686D160B-1B05-4164-ADDD-350F59526A8E}" type="pres">
      <dgm:prSet presAssocID="{7E9D902F-0D81-44EF-A7E0-A30AD8F5B4AA}" presName="vertSpace2a" presStyleCnt="0"/>
      <dgm:spPr/>
    </dgm:pt>
    <dgm:pt modelId="{AB8FC795-2731-4992-8C35-F475EC2B3522}" type="pres">
      <dgm:prSet presAssocID="{7E9D902F-0D81-44EF-A7E0-A30AD8F5B4AA}" presName="horz2" presStyleCnt="0"/>
      <dgm:spPr/>
    </dgm:pt>
    <dgm:pt modelId="{061332AB-F0A2-47A6-BDEC-DEBE9DB556F4}" type="pres">
      <dgm:prSet presAssocID="{7E9D902F-0D81-44EF-A7E0-A30AD8F5B4AA}" presName="horzSpace2" presStyleCnt="0"/>
      <dgm:spPr/>
    </dgm:pt>
    <dgm:pt modelId="{690CE511-CD65-4C41-960E-8B2878E860EC}" type="pres">
      <dgm:prSet presAssocID="{7E9D902F-0D81-44EF-A7E0-A30AD8F5B4AA}" presName="tx2" presStyleLbl="revTx" presStyleIdx="1" presStyleCnt="5"/>
      <dgm:spPr/>
    </dgm:pt>
    <dgm:pt modelId="{3C21DF91-7D32-4CB0-B86D-7F5AD938871C}" type="pres">
      <dgm:prSet presAssocID="{7E9D902F-0D81-44EF-A7E0-A30AD8F5B4AA}" presName="vert2" presStyleCnt="0"/>
      <dgm:spPr/>
    </dgm:pt>
    <dgm:pt modelId="{CDB010D3-34B8-4AB3-8154-BB2885769E66}" type="pres">
      <dgm:prSet presAssocID="{7E9D902F-0D81-44EF-A7E0-A30AD8F5B4AA}" presName="thinLine2b" presStyleLbl="callout" presStyleIdx="0" presStyleCnt="4"/>
      <dgm:spPr/>
    </dgm:pt>
    <dgm:pt modelId="{04F8CA6A-B1A7-4D87-BCD0-39FA817258ED}" type="pres">
      <dgm:prSet presAssocID="{7E9D902F-0D81-44EF-A7E0-A30AD8F5B4AA}" presName="vertSpace2b" presStyleCnt="0"/>
      <dgm:spPr/>
    </dgm:pt>
    <dgm:pt modelId="{97BDD4C2-7CC6-4F0A-88D7-4E503C0FE6E8}" type="pres">
      <dgm:prSet presAssocID="{256560B7-C1B1-479A-B1DA-D97A2A111871}" presName="horz2" presStyleCnt="0"/>
      <dgm:spPr/>
    </dgm:pt>
    <dgm:pt modelId="{F5E4A697-0AB2-42E5-B480-C99ACE9648B7}" type="pres">
      <dgm:prSet presAssocID="{256560B7-C1B1-479A-B1DA-D97A2A111871}" presName="horzSpace2" presStyleCnt="0"/>
      <dgm:spPr/>
    </dgm:pt>
    <dgm:pt modelId="{0BC86DFB-DBF1-45DE-8B7D-966CAED3F82D}" type="pres">
      <dgm:prSet presAssocID="{256560B7-C1B1-479A-B1DA-D97A2A111871}" presName="tx2" presStyleLbl="revTx" presStyleIdx="2" presStyleCnt="5"/>
      <dgm:spPr/>
    </dgm:pt>
    <dgm:pt modelId="{38852A82-F2D9-495C-ACFD-1D879705A243}" type="pres">
      <dgm:prSet presAssocID="{256560B7-C1B1-479A-B1DA-D97A2A111871}" presName="vert2" presStyleCnt="0"/>
      <dgm:spPr/>
    </dgm:pt>
    <dgm:pt modelId="{07E0E25E-4AF0-4C4D-8F64-608C1C74062D}" type="pres">
      <dgm:prSet presAssocID="{256560B7-C1B1-479A-B1DA-D97A2A111871}" presName="thinLine2b" presStyleLbl="callout" presStyleIdx="1" presStyleCnt="4"/>
      <dgm:spPr/>
    </dgm:pt>
    <dgm:pt modelId="{C22E8790-812D-45D0-9FC7-9AB97B67C657}" type="pres">
      <dgm:prSet presAssocID="{256560B7-C1B1-479A-B1DA-D97A2A111871}" presName="vertSpace2b" presStyleCnt="0"/>
      <dgm:spPr/>
    </dgm:pt>
    <dgm:pt modelId="{1A4A3740-DAF2-40FA-B368-CE41D7751F93}" type="pres">
      <dgm:prSet presAssocID="{959153F6-20FA-4B25-A9C4-C0DF11AE9C1A}" presName="horz2" presStyleCnt="0"/>
      <dgm:spPr/>
    </dgm:pt>
    <dgm:pt modelId="{2F6AE2E8-65D1-4878-8D59-62CCCB684CA4}" type="pres">
      <dgm:prSet presAssocID="{959153F6-20FA-4B25-A9C4-C0DF11AE9C1A}" presName="horzSpace2" presStyleCnt="0"/>
      <dgm:spPr/>
    </dgm:pt>
    <dgm:pt modelId="{42446F32-C4C0-416B-B799-790A15372EB3}" type="pres">
      <dgm:prSet presAssocID="{959153F6-20FA-4B25-A9C4-C0DF11AE9C1A}" presName="tx2" presStyleLbl="revTx" presStyleIdx="3" presStyleCnt="5"/>
      <dgm:spPr/>
    </dgm:pt>
    <dgm:pt modelId="{30A6567A-E264-499C-B94D-430EADE7BFBF}" type="pres">
      <dgm:prSet presAssocID="{959153F6-20FA-4B25-A9C4-C0DF11AE9C1A}" presName="vert2" presStyleCnt="0"/>
      <dgm:spPr/>
    </dgm:pt>
    <dgm:pt modelId="{164F460D-0128-469C-9250-8421454AB413}" type="pres">
      <dgm:prSet presAssocID="{959153F6-20FA-4B25-A9C4-C0DF11AE9C1A}" presName="thinLine2b" presStyleLbl="callout" presStyleIdx="2" presStyleCnt="4"/>
      <dgm:spPr/>
    </dgm:pt>
    <dgm:pt modelId="{91836A6F-BA41-42D4-ACD6-06168F0C1D26}" type="pres">
      <dgm:prSet presAssocID="{959153F6-20FA-4B25-A9C4-C0DF11AE9C1A}" presName="vertSpace2b" presStyleCnt="0"/>
      <dgm:spPr/>
    </dgm:pt>
    <dgm:pt modelId="{8D253443-72AD-408F-AE30-06E8F10416D1}" type="pres">
      <dgm:prSet presAssocID="{D1152CB8-23DA-4C01-B95A-9B515E1A7906}" presName="horz2" presStyleCnt="0"/>
      <dgm:spPr/>
    </dgm:pt>
    <dgm:pt modelId="{73B8A127-DA85-4372-BA09-4FDF99F6320B}" type="pres">
      <dgm:prSet presAssocID="{D1152CB8-23DA-4C01-B95A-9B515E1A7906}" presName="horzSpace2" presStyleCnt="0"/>
      <dgm:spPr/>
    </dgm:pt>
    <dgm:pt modelId="{640E7533-F259-464A-8BB7-BCF1FF80914A}" type="pres">
      <dgm:prSet presAssocID="{D1152CB8-23DA-4C01-B95A-9B515E1A7906}" presName="tx2" presStyleLbl="revTx" presStyleIdx="4" presStyleCnt="5"/>
      <dgm:spPr/>
    </dgm:pt>
    <dgm:pt modelId="{FC9B0826-B581-4E99-B829-4F642A73ADFF}" type="pres">
      <dgm:prSet presAssocID="{D1152CB8-23DA-4C01-B95A-9B515E1A7906}" presName="vert2" presStyleCnt="0"/>
      <dgm:spPr/>
    </dgm:pt>
    <dgm:pt modelId="{F3E59D0D-E533-4480-8D65-3F6C3AAD5085}" type="pres">
      <dgm:prSet presAssocID="{D1152CB8-23DA-4C01-B95A-9B515E1A7906}" presName="thinLine2b" presStyleLbl="callout" presStyleIdx="3" presStyleCnt="4"/>
      <dgm:spPr/>
    </dgm:pt>
    <dgm:pt modelId="{11A52DFB-9B50-4DC7-9B6E-9E0EE15C00BE}" type="pres">
      <dgm:prSet presAssocID="{D1152CB8-23DA-4C01-B95A-9B515E1A7906}" presName="vertSpace2b" presStyleCnt="0"/>
      <dgm:spPr/>
    </dgm:pt>
  </dgm:ptLst>
  <dgm:cxnLst>
    <dgm:cxn modelId="{D99E1E4B-7617-4557-B6A8-C57574F3D775}" srcId="{5A2F374C-1D36-4953-BF56-24D001D82F0B}" destId="{F9B01024-F4D0-42BF-979B-4335FD0F1593}" srcOrd="0" destOrd="0" parTransId="{D6645523-8883-456B-A365-9B5BB427955A}" sibTransId="{94BB7D18-4051-42B2-A09A-207006C75C34}"/>
    <dgm:cxn modelId="{79C27450-3AF6-47A8-A2F5-F4552EFDE5D5}" srcId="{F9B01024-F4D0-42BF-979B-4335FD0F1593}" destId="{7E9D902F-0D81-44EF-A7E0-A30AD8F5B4AA}" srcOrd="0" destOrd="0" parTransId="{0F3332A3-968C-4B95-A63B-D4CB0A8A5425}" sibTransId="{1ACD978E-9B27-4B2E-8E03-B99FAB290E41}"/>
    <dgm:cxn modelId="{C3FC1883-F693-4C1D-96B8-D70F6C208BD1}" type="presOf" srcId="{959153F6-20FA-4B25-A9C4-C0DF11AE9C1A}" destId="{42446F32-C4C0-416B-B799-790A15372EB3}" srcOrd="0" destOrd="0" presId="urn:microsoft.com/office/officeart/2008/layout/LinedList"/>
    <dgm:cxn modelId="{22648783-C91E-46DC-A644-BB04D2ADCF09}" srcId="{F9B01024-F4D0-42BF-979B-4335FD0F1593}" destId="{959153F6-20FA-4B25-A9C4-C0DF11AE9C1A}" srcOrd="2" destOrd="0" parTransId="{69CD680B-8C0C-4635-8B62-964459F5764B}" sibTransId="{F96E9BA2-65F2-4001-8616-D7290BF19E42}"/>
    <dgm:cxn modelId="{62151286-E38A-4FC7-8808-23A7678D344E}" type="presOf" srcId="{5A2F374C-1D36-4953-BF56-24D001D82F0B}" destId="{E51E0583-611F-441F-9FB5-03F249BC5ECC}" srcOrd="0" destOrd="0" presId="urn:microsoft.com/office/officeart/2008/layout/LinedList"/>
    <dgm:cxn modelId="{269E4F8A-305E-49D4-BF0D-342E755C7848}" type="presOf" srcId="{D1152CB8-23DA-4C01-B95A-9B515E1A7906}" destId="{640E7533-F259-464A-8BB7-BCF1FF80914A}" srcOrd="0" destOrd="0" presId="urn:microsoft.com/office/officeart/2008/layout/LinedList"/>
    <dgm:cxn modelId="{2BAF9F92-99FA-4547-BBBD-E08BF482BBF0}" type="presOf" srcId="{7E9D902F-0D81-44EF-A7E0-A30AD8F5B4AA}" destId="{690CE511-CD65-4C41-960E-8B2878E860EC}" srcOrd="0" destOrd="0" presId="urn:microsoft.com/office/officeart/2008/layout/LinedList"/>
    <dgm:cxn modelId="{5CBC8BD0-CE15-4452-8CDB-A06640BF0519}" type="presOf" srcId="{F9B01024-F4D0-42BF-979B-4335FD0F1593}" destId="{AA256F08-5420-41CC-B4E4-F5E05FC009F0}" srcOrd="0" destOrd="0" presId="urn:microsoft.com/office/officeart/2008/layout/LinedList"/>
    <dgm:cxn modelId="{52F9D0EC-C4B3-4E5A-BA79-FAB7721F6E11}" srcId="{F9B01024-F4D0-42BF-979B-4335FD0F1593}" destId="{256560B7-C1B1-479A-B1DA-D97A2A111871}" srcOrd="1" destOrd="0" parTransId="{452A0913-0826-4693-8CA7-4FE0030F5B42}" sibTransId="{A3285B48-11EA-4484-80D5-91FE82C3BCE3}"/>
    <dgm:cxn modelId="{217D11FC-70DD-4CB0-A16A-324BFEE97368}" type="presOf" srcId="{256560B7-C1B1-479A-B1DA-D97A2A111871}" destId="{0BC86DFB-DBF1-45DE-8B7D-966CAED3F82D}" srcOrd="0" destOrd="0" presId="urn:microsoft.com/office/officeart/2008/layout/LinedList"/>
    <dgm:cxn modelId="{8A0981FC-61A1-4688-9EB3-BCD1D04EC719}" srcId="{F9B01024-F4D0-42BF-979B-4335FD0F1593}" destId="{D1152CB8-23DA-4C01-B95A-9B515E1A7906}" srcOrd="3" destOrd="0" parTransId="{7713D2E0-959D-4613-81F5-40CD06957AE2}" sibTransId="{0096E5BC-2F9D-45DA-84AA-766E8A9B5229}"/>
    <dgm:cxn modelId="{3380E394-90D1-445D-BA56-34985A9687FA}" type="presParOf" srcId="{E51E0583-611F-441F-9FB5-03F249BC5ECC}" destId="{2056285D-27AB-4E05-9C1A-492BBFC55845}" srcOrd="0" destOrd="0" presId="urn:microsoft.com/office/officeart/2008/layout/LinedList"/>
    <dgm:cxn modelId="{D2FFAFC3-D67B-467C-A2F3-EE6B1E5BC3AF}" type="presParOf" srcId="{E51E0583-611F-441F-9FB5-03F249BC5ECC}" destId="{32E84921-EF1A-4C48-BF45-64257032F859}" srcOrd="1" destOrd="0" presId="urn:microsoft.com/office/officeart/2008/layout/LinedList"/>
    <dgm:cxn modelId="{CE2E0FF4-5C4F-4DCF-98E5-E3B3F4FF7436}" type="presParOf" srcId="{32E84921-EF1A-4C48-BF45-64257032F859}" destId="{AA256F08-5420-41CC-B4E4-F5E05FC009F0}" srcOrd="0" destOrd="0" presId="urn:microsoft.com/office/officeart/2008/layout/LinedList"/>
    <dgm:cxn modelId="{60B3E2D9-FDE1-44E1-AA7B-19386F9C0060}" type="presParOf" srcId="{32E84921-EF1A-4C48-BF45-64257032F859}" destId="{F0093A2D-1B18-4CC8-BA89-A78D9F0BB0DA}" srcOrd="1" destOrd="0" presId="urn:microsoft.com/office/officeart/2008/layout/LinedList"/>
    <dgm:cxn modelId="{DA08255C-8E8B-4834-BA5F-CC1CB8C2DD3C}" type="presParOf" srcId="{F0093A2D-1B18-4CC8-BA89-A78D9F0BB0DA}" destId="{686D160B-1B05-4164-ADDD-350F59526A8E}" srcOrd="0" destOrd="0" presId="urn:microsoft.com/office/officeart/2008/layout/LinedList"/>
    <dgm:cxn modelId="{536C0D2C-AF6D-4B62-8B8C-CA25F301F8CD}" type="presParOf" srcId="{F0093A2D-1B18-4CC8-BA89-A78D9F0BB0DA}" destId="{AB8FC795-2731-4992-8C35-F475EC2B3522}" srcOrd="1" destOrd="0" presId="urn:microsoft.com/office/officeart/2008/layout/LinedList"/>
    <dgm:cxn modelId="{79B3144B-30A8-458E-944E-E446C89BFA26}" type="presParOf" srcId="{AB8FC795-2731-4992-8C35-F475EC2B3522}" destId="{061332AB-F0A2-47A6-BDEC-DEBE9DB556F4}" srcOrd="0" destOrd="0" presId="urn:microsoft.com/office/officeart/2008/layout/LinedList"/>
    <dgm:cxn modelId="{2EC190C6-F642-44BE-B78A-99B96BADCE7C}" type="presParOf" srcId="{AB8FC795-2731-4992-8C35-F475EC2B3522}" destId="{690CE511-CD65-4C41-960E-8B2878E860EC}" srcOrd="1" destOrd="0" presId="urn:microsoft.com/office/officeart/2008/layout/LinedList"/>
    <dgm:cxn modelId="{09806F3A-1991-48EC-A2B8-6210FC6D2A01}" type="presParOf" srcId="{AB8FC795-2731-4992-8C35-F475EC2B3522}" destId="{3C21DF91-7D32-4CB0-B86D-7F5AD938871C}" srcOrd="2" destOrd="0" presId="urn:microsoft.com/office/officeart/2008/layout/LinedList"/>
    <dgm:cxn modelId="{F03C6C0E-9EB1-4B7C-8151-02C616BE808B}" type="presParOf" srcId="{F0093A2D-1B18-4CC8-BA89-A78D9F0BB0DA}" destId="{CDB010D3-34B8-4AB3-8154-BB2885769E66}" srcOrd="2" destOrd="0" presId="urn:microsoft.com/office/officeart/2008/layout/LinedList"/>
    <dgm:cxn modelId="{2EE490B1-0C5C-4607-9BA7-9F85442DA23E}" type="presParOf" srcId="{F0093A2D-1B18-4CC8-BA89-A78D9F0BB0DA}" destId="{04F8CA6A-B1A7-4D87-BCD0-39FA817258ED}" srcOrd="3" destOrd="0" presId="urn:microsoft.com/office/officeart/2008/layout/LinedList"/>
    <dgm:cxn modelId="{9C88E781-966D-4617-8811-0520A403C39F}" type="presParOf" srcId="{F0093A2D-1B18-4CC8-BA89-A78D9F0BB0DA}" destId="{97BDD4C2-7CC6-4F0A-88D7-4E503C0FE6E8}" srcOrd="4" destOrd="0" presId="urn:microsoft.com/office/officeart/2008/layout/LinedList"/>
    <dgm:cxn modelId="{DE77A07C-45DB-44BF-85F3-6A6E7B074770}" type="presParOf" srcId="{97BDD4C2-7CC6-4F0A-88D7-4E503C0FE6E8}" destId="{F5E4A697-0AB2-42E5-B480-C99ACE9648B7}" srcOrd="0" destOrd="0" presId="urn:microsoft.com/office/officeart/2008/layout/LinedList"/>
    <dgm:cxn modelId="{FC22545E-6A88-4063-A35F-26C01FC65BEC}" type="presParOf" srcId="{97BDD4C2-7CC6-4F0A-88D7-4E503C0FE6E8}" destId="{0BC86DFB-DBF1-45DE-8B7D-966CAED3F82D}" srcOrd="1" destOrd="0" presId="urn:microsoft.com/office/officeart/2008/layout/LinedList"/>
    <dgm:cxn modelId="{4133E181-345C-482F-9CFF-EE7E084FCCD9}" type="presParOf" srcId="{97BDD4C2-7CC6-4F0A-88D7-4E503C0FE6E8}" destId="{38852A82-F2D9-495C-ACFD-1D879705A243}" srcOrd="2" destOrd="0" presId="urn:microsoft.com/office/officeart/2008/layout/LinedList"/>
    <dgm:cxn modelId="{DC144FD2-8A39-47AC-A1E1-D0B57A879C75}" type="presParOf" srcId="{F0093A2D-1B18-4CC8-BA89-A78D9F0BB0DA}" destId="{07E0E25E-4AF0-4C4D-8F64-608C1C74062D}" srcOrd="5" destOrd="0" presId="urn:microsoft.com/office/officeart/2008/layout/LinedList"/>
    <dgm:cxn modelId="{D15FFF3E-06EB-49E5-90B5-BD3C4AABB25C}" type="presParOf" srcId="{F0093A2D-1B18-4CC8-BA89-A78D9F0BB0DA}" destId="{C22E8790-812D-45D0-9FC7-9AB97B67C657}" srcOrd="6" destOrd="0" presId="urn:microsoft.com/office/officeart/2008/layout/LinedList"/>
    <dgm:cxn modelId="{14A9E4C0-6702-475C-A9E5-85458B90BA58}" type="presParOf" srcId="{F0093A2D-1B18-4CC8-BA89-A78D9F0BB0DA}" destId="{1A4A3740-DAF2-40FA-B368-CE41D7751F93}" srcOrd="7" destOrd="0" presId="urn:microsoft.com/office/officeart/2008/layout/LinedList"/>
    <dgm:cxn modelId="{BB382F23-8370-4B9B-B799-A38DBF2A1D25}" type="presParOf" srcId="{1A4A3740-DAF2-40FA-B368-CE41D7751F93}" destId="{2F6AE2E8-65D1-4878-8D59-62CCCB684CA4}" srcOrd="0" destOrd="0" presId="urn:microsoft.com/office/officeart/2008/layout/LinedList"/>
    <dgm:cxn modelId="{AD6A2DC4-E10B-40D1-B8E0-7C664B1DB6E8}" type="presParOf" srcId="{1A4A3740-DAF2-40FA-B368-CE41D7751F93}" destId="{42446F32-C4C0-416B-B799-790A15372EB3}" srcOrd="1" destOrd="0" presId="urn:microsoft.com/office/officeart/2008/layout/LinedList"/>
    <dgm:cxn modelId="{57117CE0-B609-4628-B298-8213D4D7C31F}" type="presParOf" srcId="{1A4A3740-DAF2-40FA-B368-CE41D7751F93}" destId="{30A6567A-E264-499C-B94D-430EADE7BFBF}" srcOrd="2" destOrd="0" presId="urn:microsoft.com/office/officeart/2008/layout/LinedList"/>
    <dgm:cxn modelId="{34ADFBF3-3C5E-467B-8435-E31750F16405}" type="presParOf" srcId="{F0093A2D-1B18-4CC8-BA89-A78D9F0BB0DA}" destId="{164F460D-0128-469C-9250-8421454AB413}" srcOrd="8" destOrd="0" presId="urn:microsoft.com/office/officeart/2008/layout/LinedList"/>
    <dgm:cxn modelId="{7F7D6114-75DD-4D43-A66B-F3276C6BCC7E}" type="presParOf" srcId="{F0093A2D-1B18-4CC8-BA89-A78D9F0BB0DA}" destId="{91836A6F-BA41-42D4-ACD6-06168F0C1D26}" srcOrd="9" destOrd="0" presId="urn:microsoft.com/office/officeart/2008/layout/LinedList"/>
    <dgm:cxn modelId="{3BBC0084-1C5A-4F1C-846A-7511C9DB0AD8}" type="presParOf" srcId="{F0093A2D-1B18-4CC8-BA89-A78D9F0BB0DA}" destId="{8D253443-72AD-408F-AE30-06E8F10416D1}" srcOrd="10" destOrd="0" presId="urn:microsoft.com/office/officeart/2008/layout/LinedList"/>
    <dgm:cxn modelId="{DD2F6A0F-51F9-4152-9B21-88648C024D0D}" type="presParOf" srcId="{8D253443-72AD-408F-AE30-06E8F10416D1}" destId="{73B8A127-DA85-4372-BA09-4FDF99F6320B}" srcOrd="0" destOrd="0" presId="urn:microsoft.com/office/officeart/2008/layout/LinedList"/>
    <dgm:cxn modelId="{B5707C7F-4253-4924-B09E-12FE2E5E56A5}" type="presParOf" srcId="{8D253443-72AD-408F-AE30-06E8F10416D1}" destId="{640E7533-F259-464A-8BB7-BCF1FF80914A}" srcOrd="1" destOrd="0" presId="urn:microsoft.com/office/officeart/2008/layout/LinedList"/>
    <dgm:cxn modelId="{805C83AC-57DC-40B8-957F-27E27B587DA9}" type="presParOf" srcId="{8D253443-72AD-408F-AE30-06E8F10416D1}" destId="{FC9B0826-B581-4E99-B829-4F642A73ADFF}" srcOrd="2" destOrd="0" presId="urn:microsoft.com/office/officeart/2008/layout/LinedList"/>
    <dgm:cxn modelId="{97FABB67-4F81-4657-938B-543024CC5B85}" type="presParOf" srcId="{F0093A2D-1B18-4CC8-BA89-A78D9F0BB0DA}" destId="{F3E59D0D-E533-4480-8D65-3F6C3AAD5085}" srcOrd="11" destOrd="0" presId="urn:microsoft.com/office/officeart/2008/layout/LinedList"/>
    <dgm:cxn modelId="{72FFC6EB-2D51-4F2F-AFB7-51AF83E4DEA4}" type="presParOf" srcId="{F0093A2D-1B18-4CC8-BA89-A78D9F0BB0DA}" destId="{11A52DFB-9B50-4DC7-9B6E-9E0EE15C00B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7BB9D-E684-47DA-A643-6D3C250CCE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0D6ABA2-41C1-48A9-857A-C2018167D00F}">
      <dgm:prSet phldrT="[Testo]"/>
      <dgm:spPr/>
      <dgm:t>
        <a:bodyPr/>
        <a:lstStyle/>
        <a:p>
          <a:r>
            <a:rPr lang="it-IT" dirty="0"/>
            <a:t>Parte del </a:t>
          </a:r>
          <a:r>
            <a:rPr lang="it-IT" i="1" dirty="0"/>
            <a:t>Green Deal</a:t>
          </a:r>
          <a:r>
            <a:rPr lang="it-IT" i="0" dirty="0"/>
            <a:t>, ma funzionale anche all’Agenda 2030 per lo sviluppo sostenibile</a:t>
          </a:r>
          <a:endParaRPr lang="it-IT" dirty="0"/>
        </a:p>
      </dgm:t>
    </dgm:pt>
    <dgm:pt modelId="{82DF0766-25F8-4022-A929-4B62D8910FC0}" type="parTrans" cxnId="{0E5B29F7-AA8A-4A74-B007-5D0000FAB9AC}">
      <dgm:prSet/>
      <dgm:spPr/>
      <dgm:t>
        <a:bodyPr/>
        <a:lstStyle/>
        <a:p>
          <a:endParaRPr lang="it-IT"/>
        </a:p>
      </dgm:t>
    </dgm:pt>
    <dgm:pt modelId="{11531519-E7A8-49E2-B6E5-B0AEE322AC61}" type="sibTrans" cxnId="{0E5B29F7-AA8A-4A74-B007-5D0000FAB9AC}">
      <dgm:prSet/>
      <dgm:spPr/>
      <dgm:t>
        <a:bodyPr/>
        <a:lstStyle/>
        <a:p>
          <a:endParaRPr lang="it-IT"/>
        </a:p>
      </dgm:t>
    </dgm:pt>
    <dgm:pt modelId="{4AE080A9-5581-4257-8C23-4205CCC95113}">
      <dgm:prSet phldrT="[Testo]"/>
      <dgm:spPr/>
      <dgm:t>
        <a:bodyPr/>
        <a:lstStyle/>
        <a:p>
          <a:r>
            <a:rPr lang="it-IT" dirty="0"/>
            <a:t>Pubblicata nel maggio 2020</a:t>
          </a:r>
        </a:p>
      </dgm:t>
    </dgm:pt>
    <dgm:pt modelId="{58B9EE08-5901-4C6D-A78E-4511D27BD4F4}" type="parTrans" cxnId="{55B84ED4-043D-4C41-983B-C212B157628A}">
      <dgm:prSet/>
      <dgm:spPr/>
      <dgm:t>
        <a:bodyPr/>
        <a:lstStyle/>
        <a:p>
          <a:endParaRPr lang="it-IT"/>
        </a:p>
      </dgm:t>
    </dgm:pt>
    <dgm:pt modelId="{B686D5D1-BFB9-47FD-9466-DD149C669E64}" type="sibTrans" cxnId="{55B84ED4-043D-4C41-983B-C212B157628A}">
      <dgm:prSet/>
      <dgm:spPr/>
      <dgm:t>
        <a:bodyPr/>
        <a:lstStyle/>
        <a:p>
          <a:endParaRPr lang="it-IT"/>
        </a:p>
      </dgm:t>
    </dgm:pt>
    <dgm:pt modelId="{2EB6940E-D26F-4906-A1C7-C012CA2BE1E4}">
      <dgm:prSet phldrT="[Testo]"/>
      <dgm:spPr/>
      <dgm:t>
        <a:bodyPr/>
        <a:lstStyle/>
        <a:p>
          <a:r>
            <a:rPr lang="it-IT" dirty="0"/>
            <a:t>Pluralità di scopi cui mira </a:t>
          </a:r>
        </a:p>
      </dgm:t>
    </dgm:pt>
    <dgm:pt modelId="{7D9825B8-F346-4228-BEB3-D5EEA5091A00}" type="parTrans" cxnId="{BE81E4F5-2DDD-428F-8EBA-79B70FABD27D}">
      <dgm:prSet/>
      <dgm:spPr/>
      <dgm:t>
        <a:bodyPr/>
        <a:lstStyle/>
        <a:p>
          <a:endParaRPr lang="it-IT"/>
        </a:p>
      </dgm:t>
    </dgm:pt>
    <dgm:pt modelId="{8276CEFF-1DE2-470A-B30F-4422FD12FB5D}" type="sibTrans" cxnId="{BE81E4F5-2DDD-428F-8EBA-79B70FABD27D}">
      <dgm:prSet/>
      <dgm:spPr/>
      <dgm:t>
        <a:bodyPr/>
        <a:lstStyle/>
        <a:p>
          <a:endParaRPr lang="it-IT"/>
        </a:p>
      </dgm:t>
    </dgm:pt>
    <dgm:pt modelId="{29445E47-BD98-4785-B44F-AAD3B5959F82}" type="pres">
      <dgm:prSet presAssocID="{2067BB9D-E684-47DA-A643-6D3C250CCE39}" presName="CompostProcess" presStyleCnt="0">
        <dgm:presLayoutVars>
          <dgm:dir/>
          <dgm:resizeHandles val="exact"/>
        </dgm:presLayoutVars>
      </dgm:prSet>
      <dgm:spPr/>
    </dgm:pt>
    <dgm:pt modelId="{C7101D23-ECC1-4FF4-9D91-BA1C7E5BDC3F}" type="pres">
      <dgm:prSet presAssocID="{2067BB9D-E684-47DA-A643-6D3C250CCE39}" presName="arrow" presStyleLbl="bgShp" presStyleIdx="0" presStyleCnt="1"/>
      <dgm:spPr/>
    </dgm:pt>
    <dgm:pt modelId="{856E9E52-4670-405D-B830-1E1A8D1D006F}" type="pres">
      <dgm:prSet presAssocID="{2067BB9D-E684-47DA-A643-6D3C250CCE39}" presName="linearProcess" presStyleCnt="0"/>
      <dgm:spPr/>
    </dgm:pt>
    <dgm:pt modelId="{2C62041A-54E6-468F-9FAD-2EEFB828F4A9}" type="pres">
      <dgm:prSet presAssocID="{10D6ABA2-41C1-48A9-857A-C2018167D00F}" presName="textNode" presStyleLbl="node1" presStyleIdx="0" presStyleCnt="3">
        <dgm:presLayoutVars>
          <dgm:bulletEnabled val="1"/>
        </dgm:presLayoutVars>
      </dgm:prSet>
      <dgm:spPr/>
    </dgm:pt>
    <dgm:pt modelId="{1D560B4E-4947-4EAF-ACC8-2975E8B62B54}" type="pres">
      <dgm:prSet presAssocID="{11531519-E7A8-49E2-B6E5-B0AEE322AC61}" presName="sibTrans" presStyleCnt="0"/>
      <dgm:spPr/>
    </dgm:pt>
    <dgm:pt modelId="{A09AB05A-836C-49FE-B4DA-E06A9E54C9CF}" type="pres">
      <dgm:prSet presAssocID="{4AE080A9-5581-4257-8C23-4205CCC95113}" presName="textNode" presStyleLbl="node1" presStyleIdx="1" presStyleCnt="3">
        <dgm:presLayoutVars>
          <dgm:bulletEnabled val="1"/>
        </dgm:presLayoutVars>
      </dgm:prSet>
      <dgm:spPr/>
    </dgm:pt>
    <dgm:pt modelId="{628B52BC-E384-49E6-8FE5-4823C68F1C8A}" type="pres">
      <dgm:prSet presAssocID="{B686D5D1-BFB9-47FD-9466-DD149C669E64}" presName="sibTrans" presStyleCnt="0"/>
      <dgm:spPr/>
    </dgm:pt>
    <dgm:pt modelId="{31895938-8B0E-40D9-AFF6-BC73451FB9B3}" type="pres">
      <dgm:prSet presAssocID="{2EB6940E-D26F-4906-A1C7-C012CA2BE1E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51F382A-FDBF-4B4F-BA0F-9E85405D49EE}" type="presOf" srcId="{2EB6940E-D26F-4906-A1C7-C012CA2BE1E4}" destId="{31895938-8B0E-40D9-AFF6-BC73451FB9B3}" srcOrd="0" destOrd="0" presId="urn:microsoft.com/office/officeart/2005/8/layout/hProcess9"/>
    <dgm:cxn modelId="{E4320360-5FFF-4C51-8CCE-DE6A8C748215}" type="presOf" srcId="{2067BB9D-E684-47DA-A643-6D3C250CCE39}" destId="{29445E47-BD98-4785-B44F-AAD3B5959F82}" srcOrd="0" destOrd="0" presId="urn:microsoft.com/office/officeart/2005/8/layout/hProcess9"/>
    <dgm:cxn modelId="{86AA229F-6105-417E-92CC-E9400FF7B496}" type="presOf" srcId="{10D6ABA2-41C1-48A9-857A-C2018167D00F}" destId="{2C62041A-54E6-468F-9FAD-2EEFB828F4A9}" srcOrd="0" destOrd="0" presId="urn:microsoft.com/office/officeart/2005/8/layout/hProcess9"/>
    <dgm:cxn modelId="{55B84ED4-043D-4C41-983B-C212B157628A}" srcId="{2067BB9D-E684-47DA-A643-6D3C250CCE39}" destId="{4AE080A9-5581-4257-8C23-4205CCC95113}" srcOrd="1" destOrd="0" parTransId="{58B9EE08-5901-4C6D-A78E-4511D27BD4F4}" sibTransId="{B686D5D1-BFB9-47FD-9466-DD149C669E64}"/>
    <dgm:cxn modelId="{BE81E4F5-2DDD-428F-8EBA-79B70FABD27D}" srcId="{2067BB9D-E684-47DA-A643-6D3C250CCE39}" destId="{2EB6940E-D26F-4906-A1C7-C012CA2BE1E4}" srcOrd="2" destOrd="0" parTransId="{7D9825B8-F346-4228-BEB3-D5EEA5091A00}" sibTransId="{8276CEFF-1DE2-470A-B30F-4422FD12FB5D}"/>
    <dgm:cxn modelId="{0E5B29F7-AA8A-4A74-B007-5D0000FAB9AC}" srcId="{2067BB9D-E684-47DA-A643-6D3C250CCE39}" destId="{10D6ABA2-41C1-48A9-857A-C2018167D00F}" srcOrd="0" destOrd="0" parTransId="{82DF0766-25F8-4022-A929-4B62D8910FC0}" sibTransId="{11531519-E7A8-49E2-B6E5-B0AEE322AC61}"/>
    <dgm:cxn modelId="{3E13FAFB-B0FE-4AE0-B1CB-4596238D945A}" type="presOf" srcId="{4AE080A9-5581-4257-8C23-4205CCC95113}" destId="{A09AB05A-836C-49FE-B4DA-E06A9E54C9CF}" srcOrd="0" destOrd="0" presId="urn:microsoft.com/office/officeart/2005/8/layout/hProcess9"/>
    <dgm:cxn modelId="{3F42FEF9-FDE3-4187-8ADB-CD63A6993367}" type="presParOf" srcId="{29445E47-BD98-4785-B44F-AAD3B5959F82}" destId="{C7101D23-ECC1-4FF4-9D91-BA1C7E5BDC3F}" srcOrd="0" destOrd="0" presId="urn:microsoft.com/office/officeart/2005/8/layout/hProcess9"/>
    <dgm:cxn modelId="{C93A677D-DA20-44D1-AD11-18D51A5009FE}" type="presParOf" srcId="{29445E47-BD98-4785-B44F-AAD3B5959F82}" destId="{856E9E52-4670-405D-B830-1E1A8D1D006F}" srcOrd="1" destOrd="0" presId="urn:microsoft.com/office/officeart/2005/8/layout/hProcess9"/>
    <dgm:cxn modelId="{EB959736-6254-4009-A325-0B49F0E8EB9D}" type="presParOf" srcId="{856E9E52-4670-405D-B830-1E1A8D1D006F}" destId="{2C62041A-54E6-468F-9FAD-2EEFB828F4A9}" srcOrd="0" destOrd="0" presId="urn:microsoft.com/office/officeart/2005/8/layout/hProcess9"/>
    <dgm:cxn modelId="{BB30538D-AB23-4EC8-AF90-C771B28753E2}" type="presParOf" srcId="{856E9E52-4670-405D-B830-1E1A8D1D006F}" destId="{1D560B4E-4947-4EAF-ACC8-2975E8B62B54}" srcOrd="1" destOrd="0" presId="urn:microsoft.com/office/officeart/2005/8/layout/hProcess9"/>
    <dgm:cxn modelId="{7060B4CC-8811-4305-BA94-F83FEB82B9A5}" type="presParOf" srcId="{856E9E52-4670-405D-B830-1E1A8D1D006F}" destId="{A09AB05A-836C-49FE-B4DA-E06A9E54C9CF}" srcOrd="2" destOrd="0" presId="urn:microsoft.com/office/officeart/2005/8/layout/hProcess9"/>
    <dgm:cxn modelId="{9AC04565-7F03-4D01-858F-E3559C8C7E48}" type="presParOf" srcId="{856E9E52-4670-405D-B830-1E1A8D1D006F}" destId="{628B52BC-E384-49E6-8FE5-4823C68F1C8A}" srcOrd="3" destOrd="0" presId="urn:microsoft.com/office/officeart/2005/8/layout/hProcess9"/>
    <dgm:cxn modelId="{9E1C9056-0672-448E-83FC-904D28C14E71}" type="presParOf" srcId="{856E9E52-4670-405D-B830-1E1A8D1D006F}" destId="{31895938-8B0E-40D9-AFF6-BC73451FB9B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1C9DC38-C906-4067-9CF9-9244D1335D9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7C328FA-6ADC-4EDB-BB8C-7199AF004BE4}">
      <dgm:prSet phldrT="[Testo]"/>
      <dgm:spPr/>
      <dgm:t>
        <a:bodyPr/>
        <a:lstStyle/>
        <a:p>
          <a:r>
            <a:rPr lang="it-IT" dirty="0"/>
            <a:t>Studio dell’Università di Wageningen del dicembre 2021:</a:t>
          </a:r>
        </a:p>
      </dgm:t>
    </dgm:pt>
    <dgm:pt modelId="{79E8D0C4-6534-4EFF-B59F-44FE8919D44D}" type="parTrans" cxnId="{B54C730F-97C6-4D92-814D-8413DC791554}">
      <dgm:prSet/>
      <dgm:spPr/>
      <dgm:t>
        <a:bodyPr/>
        <a:lstStyle/>
        <a:p>
          <a:endParaRPr lang="it-IT"/>
        </a:p>
      </dgm:t>
    </dgm:pt>
    <dgm:pt modelId="{83993622-16D2-4F70-B5A8-34106BDB91B1}" type="sibTrans" cxnId="{B54C730F-97C6-4D92-814D-8413DC791554}">
      <dgm:prSet/>
      <dgm:spPr/>
      <dgm:t>
        <a:bodyPr/>
        <a:lstStyle/>
        <a:p>
          <a:endParaRPr lang="it-IT"/>
        </a:p>
      </dgm:t>
    </dgm:pt>
    <dgm:pt modelId="{BCFA2319-58FD-465F-B14A-5BC7D15B1B6D}">
      <dgm:prSet phldrT="[Testo]"/>
      <dgm:spPr/>
      <dgm:t>
        <a:bodyPr/>
        <a:lstStyle/>
        <a:p>
          <a:r>
            <a:rPr lang="it-IT" dirty="0"/>
            <a:t>Focus sulla produzione vegetale</a:t>
          </a:r>
        </a:p>
      </dgm:t>
    </dgm:pt>
    <dgm:pt modelId="{92F26E71-204B-461A-B0B7-086DA0022DAC}" type="parTrans" cxnId="{79CF8764-9978-4DE0-97B0-14CBBA580DB6}">
      <dgm:prSet/>
      <dgm:spPr/>
      <dgm:t>
        <a:bodyPr/>
        <a:lstStyle/>
        <a:p>
          <a:endParaRPr lang="it-IT"/>
        </a:p>
      </dgm:t>
    </dgm:pt>
    <dgm:pt modelId="{1B7033FF-7A5F-4EDF-B81E-C4E25105C5DF}" type="sibTrans" cxnId="{79CF8764-9978-4DE0-97B0-14CBBA580DB6}">
      <dgm:prSet/>
      <dgm:spPr/>
      <dgm:t>
        <a:bodyPr/>
        <a:lstStyle/>
        <a:p>
          <a:endParaRPr lang="it-IT"/>
        </a:p>
      </dgm:t>
    </dgm:pt>
    <dgm:pt modelId="{34764B06-97D3-480D-9D65-93CCEF74F011}">
      <dgm:prSet/>
      <dgm:spPr/>
      <dgm:t>
        <a:bodyPr/>
        <a:lstStyle/>
        <a:p>
          <a:r>
            <a:rPr lang="it-IT"/>
            <a:t>Riduzione della produzione tra il 10% e il 20% </a:t>
          </a:r>
          <a:endParaRPr lang="it-IT" dirty="0"/>
        </a:p>
      </dgm:t>
    </dgm:pt>
    <dgm:pt modelId="{105A778B-951D-41FB-A28E-6220C6A0D039}" type="parTrans" cxnId="{62A1ACA2-3A6C-426A-A4E5-43DB8B9697F0}">
      <dgm:prSet/>
      <dgm:spPr/>
      <dgm:t>
        <a:bodyPr/>
        <a:lstStyle/>
        <a:p>
          <a:endParaRPr lang="it-IT"/>
        </a:p>
      </dgm:t>
    </dgm:pt>
    <dgm:pt modelId="{3614AE6D-38A0-434F-9E35-B91BFC993CC6}" type="sibTrans" cxnId="{62A1ACA2-3A6C-426A-A4E5-43DB8B9697F0}">
      <dgm:prSet/>
      <dgm:spPr/>
      <dgm:t>
        <a:bodyPr/>
        <a:lstStyle/>
        <a:p>
          <a:endParaRPr lang="it-IT"/>
        </a:p>
      </dgm:t>
    </dgm:pt>
    <dgm:pt modelId="{C4CB7525-4D78-40CF-9A39-2500EA9A2341}">
      <dgm:prSet/>
      <dgm:spPr/>
      <dgm:t>
        <a:bodyPr/>
        <a:lstStyle/>
        <a:p>
          <a:r>
            <a:rPr lang="it-IT"/>
            <a:t>Riduzione differenziata per prodotto: maggiore per colture perenni, minore per colture stagionali (ad es. fino al 30% per mele, insignificante per barbabietole da zucchero)</a:t>
          </a:r>
          <a:endParaRPr lang="it-IT" dirty="0"/>
        </a:p>
      </dgm:t>
    </dgm:pt>
    <dgm:pt modelId="{D25F6E28-660F-4058-A6A6-65B54C379CE9}" type="parTrans" cxnId="{BA2883F4-0AC0-4FBF-AA00-E5AE36BBF333}">
      <dgm:prSet/>
      <dgm:spPr/>
      <dgm:t>
        <a:bodyPr/>
        <a:lstStyle/>
        <a:p>
          <a:endParaRPr lang="it-IT"/>
        </a:p>
      </dgm:t>
    </dgm:pt>
    <dgm:pt modelId="{EA0F52E7-BD0C-4F80-B51C-AF6C491688F8}" type="sibTrans" cxnId="{BA2883F4-0AC0-4FBF-AA00-E5AE36BBF333}">
      <dgm:prSet/>
      <dgm:spPr/>
      <dgm:t>
        <a:bodyPr/>
        <a:lstStyle/>
        <a:p>
          <a:endParaRPr lang="it-IT"/>
        </a:p>
      </dgm:t>
    </dgm:pt>
    <dgm:pt modelId="{BA7ACFF8-4E3E-4282-86E8-D0C709EEB8FD}">
      <dgm:prSet/>
      <dgm:spPr/>
      <dgm:t>
        <a:bodyPr/>
        <a:lstStyle/>
        <a:p>
          <a:r>
            <a:rPr lang="it-IT"/>
            <a:t>Aumento del prezzo di alcuni prodotti (ad es. vino, olive, luppolo)</a:t>
          </a:r>
          <a:endParaRPr lang="it-IT" dirty="0"/>
        </a:p>
      </dgm:t>
    </dgm:pt>
    <dgm:pt modelId="{9E58ABB2-68A2-4E93-B3BD-4D591312183E}" type="parTrans" cxnId="{43285C56-0861-49E7-8E07-DB98794EDC65}">
      <dgm:prSet/>
      <dgm:spPr/>
      <dgm:t>
        <a:bodyPr/>
        <a:lstStyle/>
        <a:p>
          <a:endParaRPr lang="it-IT"/>
        </a:p>
      </dgm:t>
    </dgm:pt>
    <dgm:pt modelId="{62F735C6-C2C0-4DFD-AECD-1B8C7EF856C3}" type="sibTrans" cxnId="{43285C56-0861-49E7-8E07-DB98794EDC65}">
      <dgm:prSet/>
      <dgm:spPr/>
      <dgm:t>
        <a:bodyPr/>
        <a:lstStyle/>
        <a:p>
          <a:endParaRPr lang="it-IT"/>
        </a:p>
      </dgm:t>
    </dgm:pt>
    <dgm:pt modelId="{F6244EAC-15FA-4BDE-BEB9-B687F8984E06}">
      <dgm:prSet/>
      <dgm:spPr/>
      <dgm:t>
        <a:bodyPr/>
        <a:lstStyle/>
        <a:p>
          <a:r>
            <a:rPr lang="it-IT" dirty="0"/>
            <a:t>Aumento delle importazioni, diminuzione delle esportazioni</a:t>
          </a:r>
        </a:p>
      </dgm:t>
    </dgm:pt>
    <dgm:pt modelId="{37CE0FB6-D56F-4444-983F-ABC521C561ED}" type="parTrans" cxnId="{90A811E1-6E45-4F46-8C9D-3B14195339F2}">
      <dgm:prSet/>
      <dgm:spPr/>
      <dgm:t>
        <a:bodyPr/>
        <a:lstStyle/>
        <a:p>
          <a:endParaRPr lang="it-IT"/>
        </a:p>
      </dgm:t>
    </dgm:pt>
    <dgm:pt modelId="{999C1EB1-5263-49F3-94DA-F6D48B8FEB4F}" type="sibTrans" cxnId="{90A811E1-6E45-4F46-8C9D-3B14195339F2}">
      <dgm:prSet/>
      <dgm:spPr/>
      <dgm:t>
        <a:bodyPr/>
        <a:lstStyle/>
        <a:p>
          <a:endParaRPr lang="it-IT"/>
        </a:p>
      </dgm:t>
    </dgm:pt>
    <dgm:pt modelId="{ECF7B35F-FEC1-45F8-A9B9-2533513C3DF5}">
      <dgm:prSet/>
      <dgm:spPr/>
      <dgm:t>
        <a:bodyPr/>
        <a:lstStyle/>
        <a:p>
          <a:r>
            <a:rPr lang="it-IT"/>
            <a:t>L’aumento del 25% della superficie coltivata a bio porterà ad una riduzione della produzione del 10% e ad un aumento dei prezzi del 13%</a:t>
          </a:r>
          <a:endParaRPr lang="it-IT" dirty="0"/>
        </a:p>
      </dgm:t>
    </dgm:pt>
    <dgm:pt modelId="{37A11632-3817-4DC0-8627-A00F3B37C47F}" type="parTrans" cxnId="{AA091BD4-4035-4C54-8CFF-B3AC8531FA29}">
      <dgm:prSet/>
      <dgm:spPr/>
      <dgm:t>
        <a:bodyPr/>
        <a:lstStyle/>
        <a:p>
          <a:endParaRPr lang="it-IT"/>
        </a:p>
      </dgm:t>
    </dgm:pt>
    <dgm:pt modelId="{3F0129B6-F402-4E55-A934-BFB4EA2D2202}" type="sibTrans" cxnId="{AA091BD4-4035-4C54-8CFF-B3AC8531FA29}">
      <dgm:prSet/>
      <dgm:spPr/>
      <dgm:t>
        <a:bodyPr/>
        <a:lstStyle/>
        <a:p>
          <a:endParaRPr lang="it-IT"/>
        </a:p>
      </dgm:t>
    </dgm:pt>
    <dgm:pt modelId="{6A4CB80E-11C2-4E7C-BF15-B8A9765CDE1F}">
      <dgm:prSet/>
      <dgm:spPr/>
      <dgm:t>
        <a:bodyPr/>
        <a:lstStyle/>
        <a:p>
          <a:r>
            <a:rPr lang="it-IT"/>
            <a:t>In termini di riduzione del raccolto, si stima che la produzione bio produca rispetto a quella convenzionale tra - 7% e - 54%</a:t>
          </a:r>
          <a:endParaRPr lang="it-IT" dirty="0"/>
        </a:p>
      </dgm:t>
    </dgm:pt>
    <dgm:pt modelId="{165BD6E6-B6C6-4D71-96FE-E433C10B77B0}" type="parTrans" cxnId="{55B70CF5-DD8A-4EF8-A865-6E68BEAC17D1}">
      <dgm:prSet/>
      <dgm:spPr/>
      <dgm:t>
        <a:bodyPr/>
        <a:lstStyle/>
        <a:p>
          <a:endParaRPr lang="it-IT"/>
        </a:p>
      </dgm:t>
    </dgm:pt>
    <dgm:pt modelId="{4423933A-D38A-4CE9-A97D-1A1B5FFD9A95}" type="sibTrans" cxnId="{55B70CF5-DD8A-4EF8-A865-6E68BEAC17D1}">
      <dgm:prSet/>
      <dgm:spPr/>
      <dgm:t>
        <a:bodyPr/>
        <a:lstStyle/>
        <a:p>
          <a:endParaRPr lang="it-IT"/>
        </a:p>
      </dgm:t>
    </dgm:pt>
    <dgm:pt modelId="{77E6DCB8-AA60-42C0-81B6-D1273AE1CB01}">
      <dgm:prSet/>
      <dgm:spPr/>
      <dgm:t>
        <a:bodyPr/>
        <a:lstStyle/>
        <a:p>
          <a:r>
            <a:rPr lang="it-IT"/>
            <a:t>Vi è chi ritiene che questo studio non tenga conto di tutti i fattori, tra cui quello legato all’innovazione</a:t>
          </a:r>
          <a:endParaRPr lang="it-IT" dirty="0"/>
        </a:p>
      </dgm:t>
    </dgm:pt>
    <dgm:pt modelId="{D2EEE59D-DA26-4924-8975-3FC4305991F7}" type="parTrans" cxnId="{60E5476D-9B87-4464-A687-39CAF779B2D0}">
      <dgm:prSet/>
      <dgm:spPr/>
      <dgm:t>
        <a:bodyPr/>
        <a:lstStyle/>
        <a:p>
          <a:endParaRPr lang="it-IT"/>
        </a:p>
      </dgm:t>
    </dgm:pt>
    <dgm:pt modelId="{9BF143CF-487F-436E-A716-BBA7F3D47FBA}" type="sibTrans" cxnId="{60E5476D-9B87-4464-A687-39CAF779B2D0}">
      <dgm:prSet/>
      <dgm:spPr/>
      <dgm:t>
        <a:bodyPr/>
        <a:lstStyle/>
        <a:p>
          <a:endParaRPr lang="it-IT"/>
        </a:p>
      </dgm:t>
    </dgm:pt>
    <dgm:pt modelId="{62337A71-932F-4214-857F-B0686C252248}" type="pres">
      <dgm:prSet presAssocID="{F1C9DC38-C906-4067-9CF9-9244D1335D98}" presName="vert0" presStyleCnt="0">
        <dgm:presLayoutVars>
          <dgm:dir/>
          <dgm:animOne val="branch"/>
          <dgm:animLvl val="lvl"/>
        </dgm:presLayoutVars>
      </dgm:prSet>
      <dgm:spPr/>
    </dgm:pt>
    <dgm:pt modelId="{7678F632-9D11-4A31-8D4D-1DFB349E042F}" type="pres">
      <dgm:prSet presAssocID="{A7C328FA-6ADC-4EDB-BB8C-7199AF004BE4}" presName="thickLine" presStyleLbl="alignNode1" presStyleIdx="0" presStyleCnt="1"/>
      <dgm:spPr/>
    </dgm:pt>
    <dgm:pt modelId="{75B23060-EA7F-416F-B62E-869D7B8E9F5B}" type="pres">
      <dgm:prSet presAssocID="{A7C328FA-6ADC-4EDB-BB8C-7199AF004BE4}" presName="horz1" presStyleCnt="0"/>
      <dgm:spPr/>
    </dgm:pt>
    <dgm:pt modelId="{56E7DA57-7863-417A-AE0F-448292DAAF19}" type="pres">
      <dgm:prSet presAssocID="{A7C328FA-6ADC-4EDB-BB8C-7199AF004BE4}" presName="tx1" presStyleLbl="revTx" presStyleIdx="0" presStyleCnt="9"/>
      <dgm:spPr/>
    </dgm:pt>
    <dgm:pt modelId="{A93191E0-9D6A-4EFF-9678-0CF3E5DF8049}" type="pres">
      <dgm:prSet presAssocID="{A7C328FA-6ADC-4EDB-BB8C-7199AF004BE4}" presName="vert1" presStyleCnt="0"/>
      <dgm:spPr/>
    </dgm:pt>
    <dgm:pt modelId="{0CF4C399-F9A8-476D-B1A5-1594EAB952AD}" type="pres">
      <dgm:prSet presAssocID="{BCFA2319-58FD-465F-B14A-5BC7D15B1B6D}" presName="vertSpace2a" presStyleCnt="0"/>
      <dgm:spPr/>
    </dgm:pt>
    <dgm:pt modelId="{C816691D-86B6-42B4-9C0A-89B6C150E73A}" type="pres">
      <dgm:prSet presAssocID="{BCFA2319-58FD-465F-B14A-5BC7D15B1B6D}" presName="horz2" presStyleCnt="0"/>
      <dgm:spPr/>
    </dgm:pt>
    <dgm:pt modelId="{B1D19C28-0097-47E9-AB62-6E12C4ACD252}" type="pres">
      <dgm:prSet presAssocID="{BCFA2319-58FD-465F-B14A-5BC7D15B1B6D}" presName="horzSpace2" presStyleCnt="0"/>
      <dgm:spPr/>
    </dgm:pt>
    <dgm:pt modelId="{C7A65B29-0C48-4157-B7B6-F1DFEA5F0CE3}" type="pres">
      <dgm:prSet presAssocID="{BCFA2319-58FD-465F-B14A-5BC7D15B1B6D}" presName="tx2" presStyleLbl="revTx" presStyleIdx="1" presStyleCnt="9"/>
      <dgm:spPr/>
    </dgm:pt>
    <dgm:pt modelId="{48613BBD-92D0-4CC5-90AE-9DB00DD7EAF7}" type="pres">
      <dgm:prSet presAssocID="{BCFA2319-58FD-465F-B14A-5BC7D15B1B6D}" presName="vert2" presStyleCnt="0"/>
      <dgm:spPr/>
    </dgm:pt>
    <dgm:pt modelId="{C07B7CBC-3B5D-4C31-BB82-46697364F429}" type="pres">
      <dgm:prSet presAssocID="{BCFA2319-58FD-465F-B14A-5BC7D15B1B6D}" presName="thinLine2b" presStyleLbl="callout" presStyleIdx="0" presStyleCnt="8"/>
      <dgm:spPr/>
    </dgm:pt>
    <dgm:pt modelId="{065130F5-010F-46A7-9CD7-5826B360938B}" type="pres">
      <dgm:prSet presAssocID="{BCFA2319-58FD-465F-B14A-5BC7D15B1B6D}" presName="vertSpace2b" presStyleCnt="0"/>
      <dgm:spPr/>
    </dgm:pt>
    <dgm:pt modelId="{DAE7E67C-4D69-4628-8087-741218B228E3}" type="pres">
      <dgm:prSet presAssocID="{34764B06-97D3-480D-9D65-93CCEF74F011}" presName="horz2" presStyleCnt="0"/>
      <dgm:spPr/>
    </dgm:pt>
    <dgm:pt modelId="{ECC29B44-97A2-4788-BF18-46B55D57D79C}" type="pres">
      <dgm:prSet presAssocID="{34764B06-97D3-480D-9D65-93CCEF74F011}" presName="horzSpace2" presStyleCnt="0"/>
      <dgm:spPr/>
    </dgm:pt>
    <dgm:pt modelId="{4BA708CB-C9DE-40A6-A34C-7A79337FA3E3}" type="pres">
      <dgm:prSet presAssocID="{34764B06-97D3-480D-9D65-93CCEF74F011}" presName="tx2" presStyleLbl="revTx" presStyleIdx="2" presStyleCnt="9"/>
      <dgm:spPr/>
    </dgm:pt>
    <dgm:pt modelId="{64338386-E386-4831-8A9D-B3D185E2ED28}" type="pres">
      <dgm:prSet presAssocID="{34764B06-97D3-480D-9D65-93CCEF74F011}" presName="vert2" presStyleCnt="0"/>
      <dgm:spPr/>
    </dgm:pt>
    <dgm:pt modelId="{50C8621B-2B49-4BF4-9D3A-CA999B4AC737}" type="pres">
      <dgm:prSet presAssocID="{34764B06-97D3-480D-9D65-93CCEF74F011}" presName="thinLine2b" presStyleLbl="callout" presStyleIdx="1" presStyleCnt="8"/>
      <dgm:spPr/>
    </dgm:pt>
    <dgm:pt modelId="{988710CD-189A-4D75-BCCC-4DCA7BB4321C}" type="pres">
      <dgm:prSet presAssocID="{34764B06-97D3-480D-9D65-93CCEF74F011}" presName="vertSpace2b" presStyleCnt="0"/>
      <dgm:spPr/>
    </dgm:pt>
    <dgm:pt modelId="{3C4133BF-2C38-459A-9181-E50496418BC9}" type="pres">
      <dgm:prSet presAssocID="{C4CB7525-4D78-40CF-9A39-2500EA9A2341}" presName="horz2" presStyleCnt="0"/>
      <dgm:spPr/>
    </dgm:pt>
    <dgm:pt modelId="{A886925A-57A7-480F-AC47-3836C52C0D56}" type="pres">
      <dgm:prSet presAssocID="{C4CB7525-4D78-40CF-9A39-2500EA9A2341}" presName="horzSpace2" presStyleCnt="0"/>
      <dgm:spPr/>
    </dgm:pt>
    <dgm:pt modelId="{2B530BBB-A9EF-479A-9F33-D84265D7617A}" type="pres">
      <dgm:prSet presAssocID="{C4CB7525-4D78-40CF-9A39-2500EA9A2341}" presName="tx2" presStyleLbl="revTx" presStyleIdx="3" presStyleCnt="9"/>
      <dgm:spPr/>
    </dgm:pt>
    <dgm:pt modelId="{AEB4000C-FA91-45A0-B38D-D21443242405}" type="pres">
      <dgm:prSet presAssocID="{C4CB7525-4D78-40CF-9A39-2500EA9A2341}" presName="vert2" presStyleCnt="0"/>
      <dgm:spPr/>
    </dgm:pt>
    <dgm:pt modelId="{E5AEDB81-33CF-4044-96A0-80C4E7E56CE5}" type="pres">
      <dgm:prSet presAssocID="{C4CB7525-4D78-40CF-9A39-2500EA9A2341}" presName="thinLine2b" presStyleLbl="callout" presStyleIdx="2" presStyleCnt="8"/>
      <dgm:spPr/>
    </dgm:pt>
    <dgm:pt modelId="{2DF04BA5-7073-4294-970C-E02EE44040B8}" type="pres">
      <dgm:prSet presAssocID="{C4CB7525-4D78-40CF-9A39-2500EA9A2341}" presName="vertSpace2b" presStyleCnt="0"/>
      <dgm:spPr/>
    </dgm:pt>
    <dgm:pt modelId="{F6F9A37F-D685-4D99-89C4-34BDA26C2086}" type="pres">
      <dgm:prSet presAssocID="{BA7ACFF8-4E3E-4282-86E8-D0C709EEB8FD}" presName="horz2" presStyleCnt="0"/>
      <dgm:spPr/>
    </dgm:pt>
    <dgm:pt modelId="{B73F5AE7-1C04-4BBB-8062-61E5FAF3933E}" type="pres">
      <dgm:prSet presAssocID="{BA7ACFF8-4E3E-4282-86E8-D0C709EEB8FD}" presName="horzSpace2" presStyleCnt="0"/>
      <dgm:spPr/>
    </dgm:pt>
    <dgm:pt modelId="{437CFDED-4114-4F3E-9BAD-D0CF455D3335}" type="pres">
      <dgm:prSet presAssocID="{BA7ACFF8-4E3E-4282-86E8-D0C709EEB8FD}" presName="tx2" presStyleLbl="revTx" presStyleIdx="4" presStyleCnt="9"/>
      <dgm:spPr/>
    </dgm:pt>
    <dgm:pt modelId="{41AB7165-FCF0-476D-AC6F-D0AC3C1C51BA}" type="pres">
      <dgm:prSet presAssocID="{BA7ACFF8-4E3E-4282-86E8-D0C709EEB8FD}" presName="vert2" presStyleCnt="0"/>
      <dgm:spPr/>
    </dgm:pt>
    <dgm:pt modelId="{04082E10-DB7F-4850-9694-0C7DFDA9CDF5}" type="pres">
      <dgm:prSet presAssocID="{BA7ACFF8-4E3E-4282-86E8-D0C709EEB8FD}" presName="thinLine2b" presStyleLbl="callout" presStyleIdx="3" presStyleCnt="8"/>
      <dgm:spPr/>
    </dgm:pt>
    <dgm:pt modelId="{73878B9B-231F-46D2-8C98-1C4554709B64}" type="pres">
      <dgm:prSet presAssocID="{BA7ACFF8-4E3E-4282-86E8-D0C709EEB8FD}" presName="vertSpace2b" presStyleCnt="0"/>
      <dgm:spPr/>
    </dgm:pt>
    <dgm:pt modelId="{1573ABD7-7300-48E9-8254-3BD10314D77B}" type="pres">
      <dgm:prSet presAssocID="{F6244EAC-15FA-4BDE-BEB9-B687F8984E06}" presName="horz2" presStyleCnt="0"/>
      <dgm:spPr/>
    </dgm:pt>
    <dgm:pt modelId="{EE96B1F0-85F3-413D-B902-C395130D0565}" type="pres">
      <dgm:prSet presAssocID="{F6244EAC-15FA-4BDE-BEB9-B687F8984E06}" presName="horzSpace2" presStyleCnt="0"/>
      <dgm:spPr/>
    </dgm:pt>
    <dgm:pt modelId="{AAFCE5AE-00FD-4AB6-AF4A-7C0520C0ADD5}" type="pres">
      <dgm:prSet presAssocID="{F6244EAC-15FA-4BDE-BEB9-B687F8984E06}" presName="tx2" presStyleLbl="revTx" presStyleIdx="5" presStyleCnt="9"/>
      <dgm:spPr/>
    </dgm:pt>
    <dgm:pt modelId="{723FC2F6-D933-42D5-807E-2BEEF0C91A6A}" type="pres">
      <dgm:prSet presAssocID="{F6244EAC-15FA-4BDE-BEB9-B687F8984E06}" presName="vert2" presStyleCnt="0"/>
      <dgm:spPr/>
    </dgm:pt>
    <dgm:pt modelId="{6A5417A9-2D38-496C-B4A1-CF8418716F21}" type="pres">
      <dgm:prSet presAssocID="{F6244EAC-15FA-4BDE-BEB9-B687F8984E06}" presName="thinLine2b" presStyleLbl="callout" presStyleIdx="4" presStyleCnt="8"/>
      <dgm:spPr/>
    </dgm:pt>
    <dgm:pt modelId="{C31AFAB3-34EA-46A2-998D-33AE789B428B}" type="pres">
      <dgm:prSet presAssocID="{F6244EAC-15FA-4BDE-BEB9-B687F8984E06}" presName="vertSpace2b" presStyleCnt="0"/>
      <dgm:spPr/>
    </dgm:pt>
    <dgm:pt modelId="{58D2C995-8179-4735-928C-3793786383AA}" type="pres">
      <dgm:prSet presAssocID="{ECF7B35F-FEC1-45F8-A9B9-2533513C3DF5}" presName="horz2" presStyleCnt="0"/>
      <dgm:spPr/>
    </dgm:pt>
    <dgm:pt modelId="{91495FCB-7BBD-4C44-BB40-EF4380C6A8BA}" type="pres">
      <dgm:prSet presAssocID="{ECF7B35F-FEC1-45F8-A9B9-2533513C3DF5}" presName="horzSpace2" presStyleCnt="0"/>
      <dgm:spPr/>
    </dgm:pt>
    <dgm:pt modelId="{4129060F-F515-49E5-BC1F-C3A7D025A0D2}" type="pres">
      <dgm:prSet presAssocID="{ECF7B35F-FEC1-45F8-A9B9-2533513C3DF5}" presName="tx2" presStyleLbl="revTx" presStyleIdx="6" presStyleCnt="9"/>
      <dgm:spPr/>
    </dgm:pt>
    <dgm:pt modelId="{E3B2C71E-9DAA-4065-AE98-B1CC4C58B3F9}" type="pres">
      <dgm:prSet presAssocID="{ECF7B35F-FEC1-45F8-A9B9-2533513C3DF5}" presName="vert2" presStyleCnt="0"/>
      <dgm:spPr/>
    </dgm:pt>
    <dgm:pt modelId="{AE031C53-5D67-44A0-9416-6BB14FAF5AF6}" type="pres">
      <dgm:prSet presAssocID="{ECF7B35F-FEC1-45F8-A9B9-2533513C3DF5}" presName="thinLine2b" presStyleLbl="callout" presStyleIdx="5" presStyleCnt="8"/>
      <dgm:spPr/>
    </dgm:pt>
    <dgm:pt modelId="{044AF624-4012-4DCB-9D6B-4982101F8BAE}" type="pres">
      <dgm:prSet presAssocID="{ECF7B35F-FEC1-45F8-A9B9-2533513C3DF5}" presName="vertSpace2b" presStyleCnt="0"/>
      <dgm:spPr/>
    </dgm:pt>
    <dgm:pt modelId="{434C9C02-9A56-4ED4-A88C-C1F72C973A77}" type="pres">
      <dgm:prSet presAssocID="{6A4CB80E-11C2-4E7C-BF15-B8A9765CDE1F}" presName="horz2" presStyleCnt="0"/>
      <dgm:spPr/>
    </dgm:pt>
    <dgm:pt modelId="{3E564D9A-1F4E-4EE4-AFAD-38502AB83DD0}" type="pres">
      <dgm:prSet presAssocID="{6A4CB80E-11C2-4E7C-BF15-B8A9765CDE1F}" presName="horzSpace2" presStyleCnt="0"/>
      <dgm:spPr/>
    </dgm:pt>
    <dgm:pt modelId="{41AF9592-CC60-4DB1-89F8-D5F29AC6AEFD}" type="pres">
      <dgm:prSet presAssocID="{6A4CB80E-11C2-4E7C-BF15-B8A9765CDE1F}" presName="tx2" presStyleLbl="revTx" presStyleIdx="7" presStyleCnt="9"/>
      <dgm:spPr/>
    </dgm:pt>
    <dgm:pt modelId="{06F9BD2E-3BA1-4F4F-A1EF-7DB82DF5308C}" type="pres">
      <dgm:prSet presAssocID="{6A4CB80E-11C2-4E7C-BF15-B8A9765CDE1F}" presName="vert2" presStyleCnt="0"/>
      <dgm:spPr/>
    </dgm:pt>
    <dgm:pt modelId="{3950CF99-22F8-41D1-9173-DB7A329585E4}" type="pres">
      <dgm:prSet presAssocID="{6A4CB80E-11C2-4E7C-BF15-B8A9765CDE1F}" presName="thinLine2b" presStyleLbl="callout" presStyleIdx="6" presStyleCnt="8"/>
      <dgm:spPr/>
    </dgm:pt>
    <dgm:pt modelId="{3A777245-5AAD-41B4-BF3D-438E6E7E2E91}" type="pres">
      <dgm:prSet presAssocID="{6A4CB80E-11C2-4E7C-BF15-B8A9765CDE1F}" presName="vertSpace2b" presStyleCnt="0"/>
      <dgm:spPr/>
    </dgm:pt>
    <dgm:pt modelId="{AE3E6076-3DC9-4B49-858D-7FADD5675BD7}" type="pres">
      <dgm:prSet presAssocID="{77E6DCB8-AA60-42C0-81B6-D1273AE1CB01}" presName="horz2" presStyleCnt="0"/>
      <dgm:spPr/>
    </dgm:pt>
    <dgm:pt modelId="{8F03B34C-95C5-4379-8BE5-842A963FAB2D}" type="pres">
      <dgm:prSet presAssocID="{77E6DCB8-AA60-42C0-81B6-D1273AE1CB01}" presName="horzSpace2" presStyleCnt="0"/>
      <dgm:spPr/>
    </dgm:pt>
    <dgm:pt modelId="{EEDB0240-7959-4606-B9BE-87658357557F}" type="pres">
      <dgm:prSet presAssocID="{77E6DCB8-AA60-42C0-81B6-D1273AE1CB01}" presName="tx2" presStyleLbl="revTx" presStyleIdx="8" presStyleCnt="9"/>
      <dgm:spPr/>
    </dgm:pt>
    <dgm:pt modelId="{8C4BB16E-BE71-4C14-8923-A66834E889E1}" type="pres">
      <dgm:prSet presAssocID="{77E6DCB8-AA60-42C0-81B6-D1273AE1CB01}" presName="vert2" presStyleCnt="0"/>
      <dgm:spPr/>
    </dgm:pt>
    <dgm:pt modelId="{6D6D729E-7D06-493B-AD79-580AF6B0697B}" type="pres">
      <dgm:prSet presAssocID="{77E6DCB8-AA60-42C0-81B6-D1273AE1CB01}" presName="thinLine2b" presStyleLbl="callout" presStyleIdx="7" presStyleCnt="8"/>
      <dgm:spPr/>
    </dgm:pt>
    <dgm:pt modelId="{B88D0E3C-3774-4C12-8B2B-0175D5BCD789}" type="pres">
      <dgm:prSet presAssocID="{77E6DCB8-AA60-42C0-81B6-D1273AE1CB01}" presName="vertSpace2b" presStyleCnt="0"/>
      <dgm:spPr/>
    </dgm:pt>
  </dgm:ptLst>
  <dgm:cxnLst>
    <dgm:cxn modelId="{B54C730F-97C6-4D92-814D-8413DC791554}" srcId="{F1C9DC38-C906-4067-9CF9-9244D1335D98}" destId="{A7C328FA-6ADC-4EDB-BB8C-7199AF004BE4}" srcOrd="0" destOrd="0" parTransId="{79E8D0C4-6534-4EFF-B59F-44FE8919D44D}" sibTransId="{83993622-16D2-4F70-B5A8-34106BDB91B1}"/>
    <dgm:cxn modelId="{DAF33410-BF25-43FE-8969-8B2F8543760F}" type="presOf" srcId="{BCFA2319-58FD-465F-B14A-5BC7D15B1B6D}" destId="{C7A65B29-0C48-4157-B7B6-F1DFEA5F0CE3}" srcOrd="0" destOrd="0" presId="urn:microsoft.com/office/officeart/2008/layout/LinedList"/>
    <dgm:cxn modelId="{79CF8764-9978-4DE0-97B0-14CBBA580DB6}" srcId="{A7C328FA-6ADC-4EDB-BB8C-7199AF004BE4}" destId="{BCFA2319-58FD-465F-B14A-5BC7D15B1B6D}" srcOrd="0" destOrd="0" parTransId="{92F26E71-204B-461A-B0B7-086DA0022DAC}" sibTransId="{1B7033FF-7A5F-4EDF-B81E-C4E25105C5DF}"/>
    <dgm:cxn modelId="{EF0BBA68-2B41-491A-B44F-34FF4ADF8993}" type="presOf" srcId="{A7C328FA-6ADC-4EDB-BB8C-7199AF004BE4}" destId="{56E7DA57-7863-417A-AE0F-448292DAAF19}" srcOrd="0" destOrd="0" presId="urn:microsoft.com/office/officeart/2008/layout/LinedList"/>
    <dgm:cxn modelId="{60E5476D-9B87-4464-A687-39CAF779B2D0}" srcId="{A7C328FA-6ADC-4EDB-BB8C-7199AF004BE4}" destId="{77E6DCB8-AA60-42C0-81B6-D1273AE1CB01}" srcOrd="7" destOrd="0" parTransId="{D2EEE59D-DA26-4924-8975-3FC4305991F7}" sibTransId="{9BF143CF-487F-436E-A716-BBA7F3D47FBA}"/>
    <dgm:cxn modelId="{43285C56-0861-49E7-8E07-DB98794EDC65}" srcId="{A7C328FA-6ADC-4EDB-BB8C-7199AF004BE4}" destId="{BA7ACFF8-4E3E-4282-86E8-D0C709EEB8FD}" srcOrd="3" destOrd="0" parTransId="{9E58ABB2-68A2-4E93-B3BD-4D591312183E}" sibTransId="{62F735C6-C2C0-4DFD-AECD-1B8C7EF856C3}"/>
    <dgm:cxn modelId="{68B30087-765B-457A-90E6-1C90A93B3007}" type="presOf" srcId="{6A4CB80E-11C2-4E7C-BF15-B8A9765CDE1F}" destId="{41AF9592-CC60-4DB1-89F8-D5F29AC6AEFD}" srcOrd="0" destOrd="0" presId="urn:microsoft.com/office/officeart/2008/layout/LinedList"/>
    <dgm:cxn modelId="{86D6EA8F-128D-4834-8E7F-7B9A956C5A38}" type="presOf" srcId="{C4CB7525-4D78-40CF-9A39-2500EA9A2341}" destId="{2B530BBB-A9EF-479A-9F33-D84265D7617A}" srcOrd="0" destOrd="0" presId="urn:microsoft.com/office/officeart/2008/layout/LinedList"/>
    <dgm:cxn modelId="{24E9B397-B757-4EFB-9C28-CBBF559ADD58}" type="presOf" srcId="{34764B06-97D3-480D-9D65-93CCEF74F011}" destId="{4BA708CB-C9DE-40A6-A34C-7A79337FA3E3}" srcOrd="0" destOrd="0" presId="urn:microsoft.com/office/officeart/2008/layout/LinedList"/>
    <dgm:cxn modelId="{CC712898-AC69-4FAB-8B26-E9A9789499DB}" type="presOf" srcId="{F6244EAC-15FA-4BDE-BEB9-B687F8984E06}" destId="{AAFCE5AE-00FD-4AB6-AF4A-7C0520C0ADD5}" srcOrd="0" destOrd="0" presId="urn:microsoft.com/office/officeart/2008/layout/LinedList"/>
    <dgm:cxn modelId="{62A1ACA2-3A6C-426A-A4E5-43DB8B9697F0}" srcId="{A7C328FA-6ADC-4EDB-BB8C-7199AF004BE4}" destId="{34764B06-97D3-480D-9D65-93CCEF74F011}" srcOrd="1" destOrd="0" parTransId="{105A778B-951D-41FB-A28E-6220C6A0D039}" sibTransId="{3614AE6D-38A0-434F-9E35-B91BFC993CC6}"/>
    <dgm:cxn modelId="{9A0C95A4-5A99-4395-AE74-75150B036396}" type="presOf" srcId="{BA7ACFF8-4E3E-4282-86E8-D0C709EEB8FD}" destId="{437CFDED-4114-4F3E-9BAD-D0CF455D3335}" srcOrd="0" destOrd="0" presId="urn:microsoft.com/office/officeart/2008/layout/LinedList"/>
    <dgm:cxn modelId="{078B0FAA-59AD-4A96-9B7A-1529240BB121}" type="presOf" srcId="{ECF7B35F-FEC1-45F8-A9B9-2533513C3DF5}" destId="{4129060F-F515-49E5-BC1F-C3A7D025A0D2}" srcOrd="0" destOrd="0" presId="urn:microsoft.com/office/officeart/2008/layout/LinedList"/>
    <dgm:cxn modelId="{C0D32FAE-5908-4D23-BC8E-3CB89BBF589E}" type="presOf" srcId="{F1C9DC38-C906-4067-9CF9-9244D1335D98}" destId="{62337A71-932F-4214-857F-B0686C252248}" srcOrd="0" destOrd="0" presId="urn:microsoft.com/office/officeart/2008/layout/LinedList"/>
    <dgm:cxn modelId="{E00479D0-816A-4EF0-A5E9-AAB02ADA51A4}" type="presOf" srcId="{77E6DCB8-AA60-42C0-81B6-D1273AE1CB01}" destId="{EEDB0240-7959-4606-B9BE-87658357557F}" srcOrd="0" destOrd="0" presId="urn:microsoft.com/office/officeart/2008/layout/LinedList"/>
    <dgm:cxn modelId="{AA091BD4-4035-4C54-8CFF-B3AC8531FA29}" srcId="{A7C328FA-6ADC-4EDB-BB8C-7199AF004BE4}" destId="{ECF7B35F-FEC1-45F8-A9B9-2533513C3DF5}" srcOrd="5" destOrd="0" parTransId="{37A11632-3817-4DC0-8627-A00F3B37C47F}" sibTransId="{3F0129B6-F402-4E55-A934-BFB4EA2D2202}"/>
    <dgm:cxn modelId="{90A811E1-6E45-4F46-8C9D-3B14195339F2}" srcId="{A7C328FA-6ADC-4EDB-BB8C-7199AF004BE4}" destId="{F6244EAC-15FA-4BDE-BEB9-B687F8984E06}" srcOrd="4" destOrd="0" parTransId="{37CE0FB6-D56F-4444-983F-ABC521C561ED}" sibTransId="{999C1EB1-5263-49F3-94DA-F6D48B8FEB4F}"/>
    <dgm:cxn modelId="{BA2883F4-0AC0-4FBF-AA00-E5AE36BBF333}" srcId="{A7C328FA-6ADC-4EDB-BB8C-7199AF004BE4}" destId="{C4CB7525-4D78-40CF-9A39-2500EA9A2341}" srcOrd="2" destOrd="0" parTransId="{D25F6E28-660F-4058-A6A6-65B54C379CE9}" sibTransId="{EA0F52E7-BD0C-4F80-B51C-AF6C491688F8}"/>
    <dgm:cxn modelId="{55B70CF5-DD8A-4EF8-A865-6E68BEAC17D1}" srcId="{A7C328FA-6ADC-4EDB-BB8C-7199AF004BE4}" destId="{6A4CB80E-11C2-4E7C-BF15-B8A9765CDE1F}" srcOrd="6" destOrd="0" parTransId="{165BD6E6-B6C6-4D71-96FE-E433C10B77B0}" sibTransId="{4423933A-D38A-4CE9-A97D-1A1B5FFD9A95}"/>
    <dgm:cxn modelId="{477B58C7-DAFB-4D55-BE19-86FDF07D9941}" type="presParOf" srcId="{62337A71-932F-4214-857F-B0686C252248}" destId="{7678F632-9D11-4A31-8D4D-1DFB349E042F}" srcOrd="0" destOrd="0" presId="urn:microsoft.com/office/officeart/2008/layout/LinedList"/>
    <dgm:cxn modelId="{0355DB8A-16FE-441A-B05F-B722825BB051}" type="presParOf" srcId="{62337A71-932F-4214-857F-B0686C252248}" destId="{75B23060-EA7F-416F-B62E-869D7B8E9F5B}" srcOrd="1" destOrd="0" presId="urn:microsoft.com/office/officeart/2008/layout/LinedList"/>
    <dgm:cxn modelId="{06A05848-1448-4D0A-8D7E-3022AC2B448B}" type="presParOf" srcId="{75B23060-EA7F-416F-B62E-869D7B8E9F5B}" destId="{56E7DA57-7863-417A-AE0F-448292DAAF19}" srcOrd="0" destOrd="0" presId="urn:microsoft.com/office/officeart/2008/layout/LinedList"/>
    <dgm:cxn modelId="{20D50504-A8E5-4955-84B9-0F4C038FF98C}" type="presParOf" srcId="{75B23060-EA7F-416F-B62E-869D7B8E9F5B}" destId="{A93191E0-9D6A-4EFF-9678-0CF3E5DF8049}" srcOrd="1" destOrd="0" presId="urn:microsoft.com/office/officeart/2008/layout/LinedList"/>
    <dgm:cxn modelId="{D25CFC72-BA44-4C20-8816-CED05774ABC2}" type="presParOf" srcId="{A93191E0-9D6A-4EFF-9678-0CF3E5DF8049}" destId="{0CF4C399-F9A8-476D-B1A5-1594EAB952AD}" srcOrd="0" destOrd="0" presId="urn:microsoft.com/office/officeart/2008/layout/LinedList"/>
    <dgm:cxn modelId="{B31890A4-7CC0-4377-A7BC-B8D441FEFDA1}" type="presParOf" srcId="{A93191E0-9D6A-4EFF-9678-0CF3E5DF8049}" destId="{C816691D-86B6-42B4-9C0A-89B6C150E73A}" srcOrd="1" destOrd="0" presId="urn:microsoft.com/office/officeart/2008/layout/LinedList"/>
    <dgm:cxn modelId="{98675977-0BD4-4E8D-B71F-A75EAE62D121}" type="presParOf" srcId="{C816691D-86B6-42B4-9C0A-89B6C150E73A}" destId="{B1D19C28-0097-47E9-AB62-6E12C4ACD252}" srcOrd="0" destOrd="0" presId="urn:microsoft.com/office/officeart/2008/layout/LinedList"/>
    <dgm:cxn modelId="{F92717E1-437B-4EED-AC32-60103B8A93EA}" type="presParOf" srcId="{C816691D-86B6-42B4-9C0A-89B6C150E73A}" destId="{C7A65B29-0C48-4157-B7B6-F1DFEA5F0CE3}" srcOrd="1" destOrd="0" presId="urn:microsoft.com/office/officeart/2008/layout/LinedList"/>
    <dgm:cxn modelId="{9850270F-21DA-48F7-B2D9-65E7C22506EA}" type="presParOf" srcId="{C816691D-86B6-42B4-9C0A-89B6C150E73A}" destId="{48613BBD-92D0-4CC5-90AE-9DB00DD7EAF7}" srcOrd="2" destOrd="0" presId="urn:microsoft.com/office/officeart/2008/layout/LinedList"/>
    <dgm:cxn modelId="{7D41DA35-5746-4E30-8C74-ED53AD2DA331}" type="presParOf" srcId="{A93191E0-9D6A-4EFF-9678-0CF3E5DF8049}" destId="{C07B7CBC-3B5D-4C31-BB82-46697364F429}" srcOrd="2" destOrd="0" presId="urn:microsoft.com/office/officeart/2008/layout/LinedList"/>
    <dgm:cxn modelId="{F117E44E-D30C-4DCA-8050-8238F28E6191}" type="presParOf" srcId="{A93191E0-9D6A-4EFF-9678-0CF3E5DF8049}" destId="{065130F5-010F-46A7-9CD7-5826B360938B}" srcOrd="3" destOrd="0" presId="urn:microsoft.com/office/officeart/2008/layout/LinedList"/>
    <dgm:cxn modelId="{076371D0-9FCB-4E97-8E3D-DF5D2B202334}" type="presParOf" srcId="{A93191E0-9D6A-4EFF-9678-0CF3E5DF8049}" destId="{DAE7E67C-4D69-4628-8087-741218B228E3}" srcOrd="4" destOrd="0" presId="urn:microsoft.com/office/officeart/2008/layout/LinedList"/>
    <dgm:cxn modelId="{850BA442-E02E-4B7E-B8A2-46B99E8761D4}" type="presParOf" srcId="{DAE7E67C-4D69-4628-8087-741218B228E3}" destId="{ECC29B44-97A2-4788-BF18-46B55D57D79C}" srcOrd="0" destOrd="0" presId="urn:microsoft.com/office/officeart/2008/layout/LinedList"/>
    <dgm:cxn modelId="{E9C7F84B-DAF4-4D54-960B-C3DC30F99AF6}" type="presParOf" srcId="{DAE7E67C-4D69-4628-8087-741218B228E3}" destId="{4BA708CB-C9DE-40A6-A34C-7A79337FA3E3}" srcOrd="1" destOrd="0" presId="urn:microsoft.com/office/officeart/2008/layout/LinedList"/>
    <dgm:cxn modelId="{868F63E8-989E-40EA-B3A9-AB452F9975C3}" type="presParOf" srcId="{DAE7E67C-4D69-4628-8087-741218B228E3}" destId="{64338386-E386-4831-8A9D-B3D185E2ED28}" srcOrd="2" destOrd="0" presId="urn:microsoft.com/office/officeart/2008/layout/LinedList"/>
    <dgm:cxn modelId="{BD7A9E84-4D97-4D89-926F-128452C7EBD7}" type="presParOf" srcId="{A93191E0-9D6A-4EFF-9678-0CF3E5DF8049}" destId="{50C8621B-2B49-4BF4-9D3A-CA999B4AC737}" srcOrd="5" destOrd="0" presId="urn:microsoft.com/office/officeart/2008/layout/LinedList"/>
    <dgm:cxn modelId="{333EB0FD-713C-4D5E-9240-78C20DD13D72}" type="presParOf" srcId="{A93191E0-9D6A-4EFF-9678-0CF3E5DF8049}" destId="{988710CD-189A-4D75-BCCC-4DCA7BB4321C}" srcOrd="6" destOrd="0" presId="urn:microsoft.com/office/officeart/2008/layout/LinedList"/>
    <dgm:cxn modelId="{9F6F259D-B7F3-43A5-9060-5733B9CEB6DC}" type="presParOf" srcId="{A93191E0-9D6A-4EFF-9678-0CF3E5DF8049}" destId="{3C4133BF-2C38-459A-9181-E50496418BC9}" srcOrd="7" destOrd="0" presId="urn:microsoft.com/office/officeart/2008/layout/LinedList"/>
    <dgm:cxn modelId="{5C37C47D-6DCA-4DB6-AD77-8759B18E3C58}" type="presParOf" srcId="{3C4133BF-2C38-459A-9181-E50496418BC9}" destId="{A886925A-57A7-480F-AC47-3836C52C0D56}" srcOrd="0" destOrd="0" presId="urn:microsoft.com/office/officeart/2008/layout/LinedList"/>
    <dgm:cxn modelId="{51A05392-D58A-4B98-9F34-9BD3B956B9F9}" type="presParOf" srcId="{3C4133BF-2C38-459A-9181-E50496418BC9}" destId="{2B530BBB-A9EF-479A-9F33-D84265D7617A}" srcOrd="1" destOrd="0" presId="urn:microsoft.com/office/officeart/2008/layout/LinedList"/>
    <dgm:cxn modelId="{001DEE21-0D67-485C-9FF4-A5DBC5D9FBA5}" type="presParOf" srcId="{3C4133BF-2C38-459A-9181-E50496418BC9}" destId="{AEB4000C-FA91-45A0-B38D-D21443242405}" srcOrd="2" destOrd="0" presId="urn:microsoft.com/office/officeart/2008/layout/LinedList"/>
    <dgm:cxn modelId="{E0892226-0F30-4C8C-9D62-56C62275904D}" type="presParOf" srcId="{A93191E0-9D6A-4EFF-9678-0CF3E5DF8049}" destId="{E5AEDB81-33CF-4044-96A0-80C4E7E56CE5}" srcOrd="8" destOrd="0" presId="urn:microsoft.com/office/officeart/2008/layout/LinedList"/>
    <dgm:cxn modelId="{112A0566-B8AE-4FCE-A3F3-53D6841CDD4F}" type="presParOf" srcId="{A93191E0-9D6A-4EFF-9678-0CF3E5DF8049}" destId="{2DF04BA5-7073-4294-970C-E02EE44040B8}" srcOrd="9" destOrd="0" presId="urn:microsoft.com/office/officeart/2008/layout/LinedList"/>
    <dgm:cxn modelId="{99EE0591-E46D-4FDC-898E-D868AF32E178}" type="presParOf" srcId="{A93191E0-9D6A-4EFF-9678-0CF3E5DF8049}" destId="{F6F9A37F-D685-4D99-89C4-34BDA26C2086}" srcOrd="10" destOrd="0" presId="urn:microsoft.com/office/officeart/2008/layout/LinedList"/>
    <dgm:cxn modelId="{75705123-DBC6-4AA0-B2EC-9AEBA9F4A2DF}" type="presParOf" srcId="{F6F9A37F-D685-4D99-89C4-34BDA26C2086}" destId="{B73F5AE7-1C04-4BBB-8062-61E5FAF3933E}" srcOrd="0" destOrd="0" presId="urn:microsoft.com/office/officeart/2008/layout/LinedList"/>
    <dgm:cxn modelId="{E18B1D5D-5219-44A1-AD67-1316E1A19DCE}" type="presParOf" srcId="{F6F9A37F-D685-4D99-89C4-34BDA26C2086}" destId="{437CFDED-4114-4F3E-9BAD-D0CF455D3335}" srcOrd="1" destOrd="0" presId="urn:microsoft.com/office/officeart/2008/layout/LinedList"/>
    <dgm:cxn modelId="{C5F5A9CF-85C2-499B-94C8-683D41404D7C}" type="presParOf" srcId="{F6F9A37F-D685-4D99-89C4-34BDA26C2086}" destId="{41AB7165-FCF0-476D-AC6F-D0AC3C1C51BA}" srcOrd="2" destOrd="0" presId="urn:microsoft.com/office/officeart/2008/layout/LinedList"/>
    <dgm:cxn modelId="{24B624D9-24BD-4CAF-B2C7-28C0BABE2985}" type="presParOf" srcId="{A93191E0-9D6A-4EFF-9678-0CF3E5DF8049}" destId="{04082E10-DB7F-4850-9694-0C7DFDA9CDF5}" srcOrd="11" destOrd="0" presId="urn:microsoft.com/office/officeart/2008/layout/LinedList"/>
    <dgm:cxn modelId="{EBEB8CD1-6C95-4FA3-B0A7-AA7CB1FC41EF}" type="presParOf" srcId="{A93191E0-9D6A-4EFF-9678-0CF3E5DF8049}" destId="{73878B9B-231F-46D2-8C98-1C4554709B64}" srcOrd="12" destOrd="0" presId="urn:microsoft.com/office/officeart/2008/layout/LinedList"/>
    <dgm:cxn modelId="{69E78498-CE02-479B-9D54-8AC6292D2408}" type="presParOf" srcId="{A93191E0-9D6A-4EFF-9678-0CF3E5DF8049}" destId="{1573ABD7-7300-48E9-8254-3BD10314D77B}" srcOrd="13" destOrd="0" presId="urn:microsoft.com/office/officeart/2008/layout/LinedList"/>
    <dgm:cxn modelId="{D0D17DD6-4825-4DD2-8EE7-2D0CC8828D82}" type="presParOf" srcId="{1573ABD7-7300-48E9-8254-3BD10314D77B}" destId="{EE96B1F0-85F3-413D-B902-C395130D0565}" srcOrd="0" destOrd="0" presId="urn:microsoft.com/office/officeart/2008/layout/LinedList"/>
    <dgm:cxn modelId="{29043DD9-A5B0-482E-BEA2-A30D6CDEA00F}" type="presParOf" srcId="{1573ABD7-7300-48E9-8254-3BD10314D77B}" destId="{AAFCE5AE-00FD-4AB6-AF4A-7C0520C0ADD5}" srcOrd="1" destOrd="0" presId="urn:microsoft.com/office/officeart/2008/layout/LinedList"/>
    <dgm:cxn modelId="{129AD3CD-8710-4F32-8C03-25FAA77589E2}" type="presParOf" srcId="{1573ABD7-7300-48E9-8254-3BD10314D77B}" destId="{723FC2F6-D933-42D5-807E-2BEEF0C91A6A}" srcOrd="2" destOrd="0" presId="urn:microsoft.com/office/officeart/2008/layout/LinedList"/>
    <dgm:cxn modelId="{C033A986-D2F5-4EC6-B653-126C4B200472}" type="presParOf" srcId="{A93191E0-9D6A-4EFF-9678-0CF3E5DF8049}" destId="{6A5417A9-2D38-496C-B4A1-CF8418716F21}" srcOrd="14" destOrd="0" presId="urn:microsoft.com/office/officeart/2008/layout/LinedList"/>
    <dgm:cxn modelId="{50086E15-3C9B-400F-B75F-58BD505DD86E}" type="presParOf" srcId="{A93191E0-9D6A-4EFF-9678-0CF3E5DF8049}" destId="{C31AFAB3-34EA-46A2-998D-33AE789B428B}" srcOrd="15" destOrd="0" presId="urn:microsoft.com/office/officeart/2008/layout/LinedList"/>
    <dgm:cxn modelId="{66FDC493-E271-466D-A03D-295B74E33208}" type="presParOf" srcId="{A93191E0-9D6A-4EFF-9678-0CF3E5DF8049}" destId="{58D2C995-8179-4735-928C-3793786383AA}" srcOrd="16" destOrd="0" presId="urn:microsoft.com/office/officeart/2008/layout/LinedList"/>
    <dgm:cxn modelId="{4C07EA4E-1D0B-44A7-A3FC-E78F62CC38AB}" type="presParOf" srcId="{58D2C995-8179-4735-928C-3793786383AA}" destId="{91495FCB-7BBD-4C44-BB40-EF4380C6A8BA}" srcOrd="0" destOrd="0" presId="urn:microsoft.com/office/officeart/2008/layout/LinedList"/>
    <dgm:cxn modelId="{B61EC145-2E40-45B2-B397-09C0BA6394C9}" type="presParOf" srcId="{58D2C995-8179-4735-928C-3793786383AA}" destId="{4129060F-F515-49E5-BC1F-C3A7D025A0D2}" srcOrd="1" destOrd="0" presId="urn:microsoft.com/office/officeart/2008/layout/LinedList"/>
    <dgm:cxn modelId="{1BBF0C98-6059-4F18-97D0-1E80210A8997}" type="presParOf" srcId="{58D2C995-8179-4735-928C-3793786383AA}" destId="{E3B2C71E-9DAA-4065-AE98-B1CC4C58B3F9}" srcOrd="2" destOrd="0" presId="urn:microsoft.com/office/officeart/2008/layout/LinedList"/>
    <dgm:cxn modelId="{8BADC9B6-7416-41A7-8F26-1ECA07FB4BC0}" type="presParOf" srcId="{A93191E0-9D6A-4EFF-9678-0CF3E5DF8049}" destId="{AE031C53-5D67-44A0-9416-6BB14FAF5AF6}" srcOrd="17" destOrd="0" presId="urn:microsoft.com/office/officeart/2008/layout/LinedList"/>
    <dgm:cxn modelId="{0E245B17-B755-456A-9ED9-76BFBD108D78}" type="presParOf" srcId="{A93191E0-9D6A-4EFF-9678-0CF3E5DF8049}" destId="{044AF624-4012-4DCB-9D6B-4982101F8BAE}" srcOrd="18" destOrd="0" presId="urn:microsoft.com/office/officeart/2008/layout/LinedList"/>
    <dgm:cxn modelId="{A5C6E92C-CC36-49DA-9FA1-961C63898178}" type="presParOf" srcId="{A93191E0-9D6A-4EFF-9678-0CF3E5DF8049}" destId="{434C9C02-9A56-4ED4-A88C-C1F72C973A77}" srcOrd="19" destOrd="0" presId="urn:microsoft.com/office/officeart/2008/layout/LinedList"/>
    <dgm:cxn modelId="{81D86F11-471A-496C-AD6C-5FDD46D744A5}" type="presParOf" srcId="{434C9C02-9A56-4ED4-A88C-C1F72C973A77}" destId="{3E564D9A-1F4E-4EE4-AFAD-38502AB83DD0}" srcOrd="0" destOrd="0" presId="urn:microsoft.com/office/officeart/2008/layout/LinedList"/>
    <dgm:cxn modelId="{613C4AD7-1FD7-4367-BFE7-7F3D50B17677}" type="presParOf" srcId="{434C9C02-9A56-4ED4-A88C-C1F72C973A77}" destId="{41AF9592-CC60-4DB1-89F8-D5F29AC6AEFD}" srcOrd="1" destOrd="0" presId="urn:microsoft.com/office/officeart/2008/layout/LinedList"/>
    <dgm:cxn modelId="{E485EA6D-7416-457A-84F3-B612BC25BF57}" type="presParOf" srcId="{434C9C02-9A56-4ED4-A88C-C1F72C973A77}" destId="{06F9BD2E-3BA1-4F4F-A1EF-7DB82DF5308C}" srcOrd="2" destOrd="0" presId="urn:microsoft.com/office/officeart/2008/layout/LinedList"/>
    <dgm:cxn modelId="{15361010-B388-495D-A565-BEDEFE83D87B}" type="presParOf" srcId="{A93191E0-9D6A-4EFF-9678-0CF3E5DF8049}" destId="{3950CF99-22F8-41D1-9173-DB7A329585E4}" srcOrd="20" destOrd="0" presId="urn:microsoft.com/office/officeart/2008/layout/LinedList"/>
    <dgm:cxn modelId="{73438908-198A-4507-988E-CA25F395F4E3}" type="presParOf" srcId="{A93191E0-9D6A-4EFF-9678-0CF3E5DF8049}" destId="{3A777245-5AAD-41B4-BF3D-438E6E7E2E91}" srcOrd="21" destOrd="0" presId="urn:microsoft.com/office/officeart/2008/layout/LinedList"/>
    <dgm:cxn modelId="{E21775F0-386C-409F-A8AC-2CA614AE6E37}" type="presParOf" srcId="{A93191E0-9D6A-4EFF-9678-0CF3E5DF8049}" destId="{AE3E6076-3DC9-4B49-858D-7FADD5675BD7}" srcOrd="22" destOrd="0" presId="urn:microsoft.com/office/officeart/2008/layout/LinedList"/>
    <dgm:cxn modelId="{C332A2F4-5B00-40A9-BABA-8CD467531C11}" type="presParOf" srcId="{AE3E6076-3DC9-4B49-858D-7FADD5675BD7}" destId="{8F03B34C-95C5-4379-8BE5-842A963FAB2D}" srcOrd="0" destOrd="0" presId="urn:microsoft.com/office/officeart/2008/layout/LinedList"/>
    <dgm:cxn modelId="{2472B041-84E0-4047-AD16-72DBA3E90337}" type="presParOf" srcId="{AE3E6076-3DC9-4B49-858D-7FADD5675BD7}" destId="{EEDB0240-7959-4606-B9BE-87658357557F}" srcOrd="1" destOrd="0" presId="urn:microsoft.com/office/officeart/2008/layout/LinedList"/>
    <dgm:cxn modelId="{33E0ACCD-BA7A-4E06-8CA8-27406E8EBA4C}" type="presParOf" srcId="{AE3E6076-3DC9-4B49-858D-7FADD5675BD7}" destId="{8C4BB16E-BE71-4C14-8923-A66834E889E1}" srcOrd="2" destOrd="0" presId="urn:microsoft.com/office/officeart/2008/layout/LinedList"/>
    <dgm:cxn modelId="{BE79E0F8-82C4-436F-A0C0-E01C461739C0}" type="presParOf" srcId="{A93191E0-9D6A-4EFF-9678-0CF3E5DF8049}" destId="{6D6D729E-7D06-493B-AD79-580AF6B0697B}" srcOrd="23" destOrd="0" presId="urn:microsoft.com/office/officeart/2008/layout/LinedList"/>
    <dgm:cxn modelId="{25596A18-DF3E-4B84-9F5A-B9225554C685}" type="presParOf" srcId="{A93191E0-9D6A-4EFF-9678-0CF3E5DF8049}" destId="{B88D0E3C-3774-4C12-8B2B-0175D5BCD789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A3CCF8D-C526-422D-A684-0EE124A493A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6230BB2-60D3-4993-A3E3-5757D3E3F793}">
      <dgm:prSet phldrT="[Testo]" custT="1"/>
      <dgm:spPr/>
      <dgm:t>
        <a:bodyPr/>
        <a:lstStyle/>
        <a:p>
          <a:r>
            <a:rPr lang="it-IT" sz="2800" dirty="0"/>
            <a:t>Report della Corte Europea dei Conti del 2021:</a:t>
          </a:r>
        </a:p>
      </dgm:t>
    </dgm:pt>
    <dgm:pt modelId="{7B3BCACB-A062-4708-A22D-4FF1AEC4E2B0}" type="parTrans" cxnId="{ABB2EB75-6EDD-4260-847B-033FE4DE6738}">
      <dgm:prSet/>
      <dgm:spPr/>
      <dgm:t>
        <a:bodyPr/>
        <a:lstStyle/>
        <a:p>
          <a:endParaRPr lang="it-IT"/>
        </a:p>
      </dgm:t>
    </dgm:pt>
    <dgm:pt modelId="{B0B4CE1E-3F01-4847-A116-789D9D4DE8BF}" type="sibTrans" cxnId="{ABB2EB75-6EDD-4260-847B-033FE4DE6738}">
      <dgm:prSet/>
      <dgm:spPr/>
      <dgm:t>
        <a:bodyPr/>
        <a:lstStyle/>
        <a:p>
          <a:endParaRPr lang="it-IT"/>
        </a:p>
      </dgm:t>
    </dgm:pt>
    <dgm:pt modelId="{2AA803E9-7C76-4B6C-9C74-CA39CBEBECD0}">
      <dgm:prSet phldrT="[Testo]" custT="1"/>
      <dgm:spPr/>
      <dgm:t>
        <a:bodyPr/>
        <a:lstStyle/>
        <a:p>
          <a:r>
            <a:rPr lang="it-IT" sz="2000" dirty="0"/>
            <a:t>Focus su GHG e azoto</a:t>
          </a:r>
        </a:p>
      </dgm:t>
    </dgm:pt>
    <dgm:pt modelId="{0FBF7E48-4829-4098-8C15-3992D48CC915}" type="parTrans" cxnId="{2AAD04C7-1DA0-4C05-8EC5-10FC917445B2}">
      <dgm:prSet/>
      <dgm:spPr/>
      <dgm:t>
        <a:bodyPr/>
        <a:lstStyle/>
        <a:p>
          <a:endParaRPr lang="it-IT"/>
        </a:p>
      </dgm:t>
    </dgm:pt>
    <dgm:pt modelId="{EE6CC193-C4F3-4192-854B-3F66D54C6972}" type="sibTrans" cxnId="{2AAD04C7-1DA0-4C05-8EC5-10FC917445B2}">
      <dgm:prSet/>
      <dgm:spPr/>
      <dgm:t>
        <a:bodyPr/>
        <a:lstStyle/>
        <a:p>
          <a:endParaRPr lang="it-IT"/>
        </a:p>
      </dgm:t>
    </dgm:pt>
    <dgm:pt modelId="{F01829AC-25A1-46D4-A55F-D735A48A0CF8}">
      <dgm:prSet custT="1"/>
      <dgm:spPr/>
      <dgm:t>
        <a:bodyPr/>
        <a:lstStyle/>
        <a:p>
          <a:r>
            <a:rPr lang="it-IT" sz="2000" dirty="0"/>
            <a:t>I fondi stanziati dall’UE nel periodo 2014-2020 hanno avuto impatto limitato nel ridurre le emissioni derivanti da attività agricole</a:t>
          </a:r>
        </a:p>
      </dgm:t>
    </dgm:pt>
    <dgm:pt modelId="{EB910921-7FA7-4103-BF28-062604688E74}" type="parTrans" cxnId="{C5ED70BB-841F-44DE-8019-1F364273BFE2}">
      <dgm:prSet/>
      <dgm:spPr/>
      <dgm:t>
        <a:bodyPr/>
        <a:lstStyle/>
        <a:p>
          <a:endParaRPr lang="it-IT"/>
        </a:p>
      </dgm:t>
    </dgm:pt>
    <dgm:pt modelId="{373906E1-B19E-4E71-93C7-D09407B01499}" type="sibTrans" cxnId="{C5ED70BB-841F-44DE-8019-1F364273BFE2}">
      <dgm:prSet/>
      <dgm:spPr/>
      <dgm:t>
        <a:bodyPr/>
        <a:lstStyle/>
        <a:p>
          <a:endParaRPr lang="it-IT"/>
        </a:p>
      </dgm:t>
    </dgm:pt>
    <dgm:pt modelId="{9DB2266B-29AC-4F99-84BE-D32D575D42E5}">
      <dgm:prSet custT="1"/>
      <dgm:spPr/>
      <dgm:t>
        <a:bodyPr/>
        <a:lstStyle/>
        <a:p>
          <a:r>
            <a:rPr lang="it-IT" sz="2000" dirty="0"/>
            <a:t>Contraddittorietà di alcune misure (ad es. riduzione di GHG da allevamento animale e promozione del consumo di carne)</a:t>
          </a:r>
        </a:p>
      </dgm:t>
    </dgm:pt>
    <dgm:pt modelId="{455E4C6C-2792-4A9D-A8CD-95C0D1906F05}" type="parTrans" cxnId="{80C19DDC-BF73-4063-BF86-82824379595F}">
      <dgm:prSet/>
      <dgm:spPr/>
      <dgm:t>
        <a:bodyPr/>
        <a:lstStyle/>
        <a:p>
          <a:endParaRPr lang="it-IT"/>
        </a:p>
      </dgm:t>
    </dgm:pt>
    <dgm:pt modelId="{85E18284-1B8F-48A8-B7DF-A11DE25A547A}" type="sibTrans" cxnId="{80C19DDC-BF73-4063-BF86-82824379595F}">
      <dgm:prSet/>
      <dgm:spPr/>
      <dgm:t>
        <a:bodyPr/>
        <a:lstStyle/>
        <a:p>
          <a:endParaRPr lang="it-IT"/>
        </a:p>
      </dgm:t>
    </dgm:pt>
    <dgm:pt modelId="{D13BB4F3-A0A7-4F58-B265-EEB1AB95D20B}">
      <dgm:prSet custT="1"/>
      <dgm:spPr/>
      <dgm:t>
        <a:bodyPr/>
        <a:lstStyle/>
        <a:p>
          <a:r>
            <a:rPr lang="it-IT" sz="2000" dirty="0"/>
            <a:t>La Corte dei Conti auspica che nella nuova CAP i finanziamenti siano più orientati ai risultati e che alcune misure ricevano un sostegno maggiore (ad es. sequestro del carbonio tramite pascoli con allevamenti non intensivi; tipi di colture che fissano azoto dall’aria nel terreno; uso di inibitori dei processi di nitrificazione; riduzione dei capi allevati)</a:t>
          </a:r>
        </a:p>
      </dgm:t>
    </dgm:pt>
    <dgm:pt modelId="{B1D84AD1-BEEE-4583-B33E-DF1F53FE3A8E}" type="parTrans" cxnId="{945B1BF5-2DC7-4D6E-A0AC-5D2AFA1D6C01}">
      <dgm:prSet/>
      <dgm:spPr/>
      <dgm:t>
        <a:bodyPr/>
        <a:lstStyle/>
        <a:p>
          <a:endParaRPr lang="it-IT"/>
        </a:p>
      </dgm:t>
    </dgm:pt>
    <dgm:pt modelId="{8296D3F0-FE2F-4D64-99CC-FB353400021E}" type="sibTrans" cxnId="{945B1BF5-2DC7-4D6E-A0AC-5D2AFA1D6C01}">
      <dgm:prSet/>
      <dgm:spPr/>
      <dgm:t>
        <a:bodyPr/>
        <a:lstStyle/>
        <a:p>
          <a:endParaRPr lang="it-IT"/>
        </a:p>
      </dgm:t>
    </dgm:pt>
    <dgm:pt modelId="{69D12335-7CF5-48FC-9584-2B97A686B705}" type="pres">
      <dgm:prSet presAssocID="{FA3CCF8D-C526-422D-A684-0EE124A493A2}" presName="vert0" presStyleCnt="0">
        <dgm:presLayoutVars>
          <dgm:dir/>
          <dgm:animOne val="branch"/>
          <dgm:animLvl val="lvl"/>
        </dgm:presLayoutVars>
      </dgm:prSet>
      <dgm:spPr/>
    </dgm:pt>
    <dgm:pt modelId="{B4E9BEEF-B2E9-4837-B102-0AD69EC8305E}" type="pres">
      <dgm:prSet presAssocID="{06230BB2-60D3-4993-A3E3-5757D3E3F793}" presName="thickLine" presStyleLbl="alignNode1" presStyleIdx="0" presStyleCnt="1"/>
      <dgm:spPr/>
    </dgm:pt>
    <dgm:pt modelId="{439F4094-C200-4151-A94C-5A3480F1CE43}" type="pres">
      <dgm:prSet presAssocID="{06230BB2-60D3-4993-A3E3-5757D3E3F793}" presName="horz1" presStyleCnt="0"/>
      <dgm:spPr/>
    </dgm:pt>
    <dgm:pt modelId="{A5CCE8A8-ECAE-4F43-8FD1-5AE0D90F9E03}" type="pres">
      <dgm:prSet presAssocID="{06230BB2-60D3-4993-A3E3-5757D3E3F793}" presName="tx1" presStyleLbl="revTx" presStyleIdx="0" presStyleCnt="5"/>
      <dgm:spPr/>
    </dgm:pt>
    <dgm:pt modelId="{EC1AE277-891C-4361-867F-017FB0FE6763}" type="pres">
      <dgm:prSet presAssocID="{06230BB2-60D3-4993-A3E3-5757D3E3F793}" presName="vert1" presStyleCnt="0"/>
      <dgm:spPr/>
    </dgm:pt>
    <dgm:pt modelId="{13C9662E-1B4F-4BB2-8C50-6B252FD27584}" type="pres">
      <dgm:prSet presAssocID="{2AA803E9-7C76-4B6C-9C74-CA39CBEBECD0}" presName="vertSpace2a" presStyleCnt="0"/>
      <dgm:spPr/>
    </dgm:pt>
    <dgm:pt modelId="{5F4675E4-01AD-4E1A-BADE-EEC07960AD56}" type="pres">
      <dgm:prSet presAssocID="{2AA803E9-7C76-4B6C-9C74-CA39CBEBECD0}" presName="horz2" presStyleCnt="0"/>
      <dgm:spPr/>
    </dgm:pt>
    <dgm:pt modelId="{9F13F2AC-7A00-4A71-80AE-1FE3E9AE9786}" type="pres">
      <dgm:prSet presAssocID="{2AA803E9-7C76-4B6C-9C74-CA39CBEBECD0}" presName="horzSpace2" presStyleCnt="0"/>
      <dgm:spPr/>
    </dgm:pt>
    <dgm:pt modelId="{830C986E-034B-4E2C-AC47-FAC95724F07E}" type="pres">
      <dgm:prSet presAssocID="{2AA803E9-7C76-4B6C-9C74-CA39CBEBECD0}" presName="tx2" presStyleLbl="revTx" presStyleIdx="1" presStyleCnt="5" custScaleY="55011"/>
      <dgm:spPr/>
    </dgm:pt>
    <dgm:pt modelId="{26CAFD1A-6AB8-4449-A551-E8C799CC7EFA}" type="pres">
      <dgm:prSet presAssocID="{2AA803E9-7C76-4B6C-9C74-CA39CBEBECD0}" presName="vert2" presStyleCnt="0"/>
      <dgm:spPr/>
    </dgm:pt>
    <dgm:pt modelId="{5F0E3AE1-23C2-4B2A-938A-942ABFF764BE}" type="pres">
      <dgm:prSet presAssocID="{2AA803E9-7C76-4B6C-9C74-CA39CBEBECD0}" presName="thinLine2b" presStyleLbl="callout" presStyleIdx="0" presStyleCnt="4"/>
      <dgm:spPr/>
    </dgm:pt>
    <dgm:pt modelId="{80E20A78-BE94-4410-AE60-DBEAD5B720FC}" type="pres">
      <dgm:prSet presAssocID="{2AA803E9-7C76-4B6C-9C74-CA39CBEBECD0}" presName="vertSpace2b" presStyleCnt="0"/>
      <dgm:spPr/>
    </dgm:pt>
    <dgm:pt modelId="{8BA8FFC5-F48E-463F-BE93-E7C1F4C4F01F}" type="pres">
      <dgm:prSet presAssocID="{F01829AC-25A1-46D4-A55F-D735A48A0CF8}" presName="horz2" presStyleCnt="0"/>
      <dgm:spPr/>
    </dgm:pt>
    <dgm:pt modelId="{9257C585-3857-4AB4-B5D0-228F64490FA1}" type="pres">
      <dgm:prSet presAssocID="{F01829AC-25A1-46D4-A55F-D735A48A0CF8}" presName="horzSpace2" presStyleCnt="0"/>
      <dgm:spPr/>
    </dgm:pt>
    <dgm:pt modelId="{84D7EA6E-02DC-4215-9425-240516D2703E}" type="pres">
      <dgm:prSet presAssocID="{F01829AC-25A1-46D4-A55F-D735A48A0CF8}" presName="tx2" presStyleLbl="revTx" presStyleIdx="2" presStyleCnt="5" custScaleY="57550"/>
      <dgm:spPr/>
    </dgm:pt>
    <dgm:pt modelId="{89490F9E-AD6C-4E9D-B280-0C2DE423E579}" type="pres">
      <dgm:prSet presAssocID="{F01829AC-25A1-46D4-A55F-D735A48A0CF8}" presName="vert2" presStyleCnt="0"/>
      <dgm:spPr/>
    </dgm:pt>
    <dgm:pt modelId="{ABAB13DE-7B63-41DC-AE75-D34311505502}" type="pres">
      <dgm:prSet presAssocID="{F01829AC-25A1-46D4-A55F-D735A48A0CF8}" presName="thinLine2b" presStyleLbl="callout" presStyleIdx="1" presStyleCnt="4"/>
      <dgm:spPr/>
    </dgm:pt>
    <dgm:pt modelId="{140E0377-8932-41CE-9EBC-2DC3482A2DC1}" type="pres">
      <dgm:prSet presAssocID="{F01829AC-25A1-46D4-A55F-D735A48A0CF8}" presName="vertSpace2b" presStyleCnt="0"/>
      <dgm:spPr/>
    </dgm:pt>
    <dgm:pt modelId="{D5AE21CA-921B-4B3C-926D-DFB80496C0AF}" type="pres">
      <dgm:prSet presAssocID="{9DB2266B-29AC-4F99-84BE-D32D575D42E5}" presName="horz2" presStyleCnt="0"/>
      <dgm:spPr/>
    </dgm:pt>
    <dgm:pt modelId="{D21FFF96-837E-4E60-9659-8A96B548EC96}" type="pres">
      <dgm:prSet presAssocID="{9DB2266B-29AC-4F99-84BE-D32D575D42E5}" presName="horzSpace2" presStyleCnt="0"/>
      <dgm:spPr/>
    </dgm:pt>
    <dgm:pt modelId="{2C44A044-DEEA-4482-B9BC-0540D04D60D5}" type="pres">
      <dgm:prSet presAssocID="{9DB2266B-29AC-4F99-84BE-D32D575D42E5}" presName="tx2" presStyleLbl="revTx" presStyleIdx="3" presStyleCnt="5" custScaleY="50783"/>
      <dgm:spPr/>
    </dgm:pt>
    <dgm:pt modelId="{3BA6CDCC-B45A-4991-83B4-976C6767E62B}" type="pres">
      <dgm:prSet presAssocID="{9DB2266B-29AC-4F99-84BE-D32D575D42E5}" presName="vert2" presStyleCnt="0"/>
      <dgm:spPr/>
    </dgm:pt>
    <dgm:pt modelId="{A377BECD-59FD-49BB-AAF8-5B5A9912A46A}" type="pres">
      <dgm:prSet presAssocID="{9DB2266B-29AC-4F99-84BE-D32D575D42E5}" presName="thinLine2b" presStyleLbl="callout" presStyleIdx="2" presStyleCnt="4"/>
      <dgm:spPr/>
    </dgm:pt>
    <dgm:pt modelId="{5A4B89E5-ACC7-4F5E-A136-E21289C3E976}" type="pres">
      <dgm:prSet presAssocID="{9DB2266B-29AC-4F99-84BE-D32D575D42E5}" presName="vertSpace2b" presStyleCnt="0"/>
      <dgm:spPr/>
    </dgm:pt>
    <dgm:pt modelId="{2E7F91B3-3746-4794-B6F8-73F71C776236}" type="pres">
      <dgm:prSet presAssocID="{D13BB4F3-A0A7-4F58-B265-EEB1AB95D20B}" presName="horz2" presStyleCnt="0"/>
      <dgm:spPr/>
    </dgm:pt>
    <dgm:pt modelId="{C89D217C-1702-4FB4-A3F6-E1BB8E348944}" type="pres">
      <dgm:prSet presAssocID="{D13BB4F3-A0A7-4F58-B265-EEB1AB95D20B}" presName="horzSpace2" presStyleCnt="0"/>
      <dgm:spPr/>
    </dgm:pt>
    <dgm:pt modelId="{7E0BC35B-4F08-4A7B-B87A-71F1DB8A18C5}" type="pres">
      <dgm:prSet presAssocID="{D13BB4F3-A0A7-4F58-B265-EEB1AB95D20B}" presName="tx2" presStyleLbl="revTx" presStyleIdx="4" presStyleCnt="5"/>
      <dgm:spPr/>
    </dgm:pt>
    <dgm:pt modelId="{DEC2E1FD-0D8C-4C54-95E7-9D2EDFAEFACD}" type="pres">
      <dgm:prSet presAssocID="{D13BB4F3-A0A7-4F58-B265-EEB1AB95D20B}" presName="vert2" presStyleCnt="0"/>
      <dgm:spPr/>
    </dgm:pt>
    <dgm:pt modelId="{BA04DE05-56FB-4359-8FFE-C2721C5C5C15}" type="pres">
      <dgm:prSet presAssocID="{D13BB4F3-A0A7-4F58-B265-EEB1AB95D20B}" presName="thinLine2b" presStyleLbl="callout" presStyleIdx="3" presStyleCnt="4"/>
      <dgm:spPr/>
    </dgm:pt>
    <dgm:pt modelId="{9071B61A-00CB-4E0B-8E27-939400ABA4AF}" type="pres">
      <dgm:prSet presAssocID="{D13BB4F3-A0A7-4F58-B265-EEB1AB95D20B}" presName="vertSpace2b" presStyleCnt="0"/>
      <dgm:spPr/>
    </dgm:pt>
  </dgm:ptLst>
  <dgm:cxnLst>
    <dgm:cxn modelId="{87FE2214-25D0-4853-9578-752B51A7F986}" type="presOf" srcId="{F01829AC-25A1-46D4-A55F-D735A48A0CF8}" destId="{84D7EA6E-02DC-4215-9425-240516D2703E}" srcOrd="0" destOrd="0" presId="urn:microsoft.com/office/officeart/2008/layout/LinedList"/>
    <dgm:cxn modelId="{7F421728-2BEE-437E-9915-B28FFF8B44D7}" type="presOf" srcId="{2AA803E9-7C76-4B6C-9C74-CA39CBEBECD0}" destId="{830C986E-034B-4E2C-AC47-FAC95724F07E}" srcOrd="0" destOrd="0" presId="urn:microsoft.com/office/officeart/2008/layout/LinedList"/>
    <dgm:cxn modelId="{ABB2EB75-6EDD-4260-847B-033FE4DE6738}" srcId="{FA3CCF8D-C526-422D-A684-0EE124A493A2}" destId="{06230BB2-60D3-4993-A3E3-5757D3E3F793}" srcOrd="0" destOrd="0" parTransId="{7B3BCACB-A062-4708-A22D-4FF1AEC4E2B0}" sibTransId="{B0B4CE1E-3F01-4847-A116-789D9D4DE8BF}"/>
    <dgm:cxn modelId="{6E4F1259-1AEA-4434-B854-19EE321FC989}" type="presOf" srcId="{FA3CCF8D-C526-422D-A684-0EE124A493A2}" destId="{69D12335-7CF5-48FC-9584-2B97A686B705}" srcOrd="0" destOrd="0" presId="urn:microsoft.com/office/officeart/2008/layout/LinedList"/>
    <dgm:cxn modelId="{49B7D181-226D-4CB8-89DD-8BC01DCA7391}" type="presOf" srcId="{06230BB2-60D3-4993-A3E3-5757D3E3F793}" destId="{A5CCE8A8-ECAE-4F43-8FD1-5AE0D90F9E03}" srcOrd="0" destOrd="0" presId="urn:microsoft.com/office/officeart/2008/layout/LinedList"/>
    <dgm:cxn modelId="{E9BA87A1-D04D-449B-9CA1-7D4164012209}" type="presOf" srcId="{D13BB4F3-A0A7-4F58-B265-EEB1AB95D20B}" destId="{7E0BC35B-4F08-4A7B-B87A-71F1DB8A18C5}" srcOrd="0" destOrd="0" presId="urn:microsoft.com/office/officeart/2008/layout/LinedList"/>
    <dgm:cxn modelId="{C5ED70BB-841F-44DE-8019-1F364273BFE2}" srcId="{06230BB2-60D3-4993-A3E3-5757D3E3F793}" destId="{F01829AC-25A1-46D4-A55F-D735A48A0CF8}" srcOrd="1" destOrd="0" parTransId="{EB910921-7FA7-4103-BF28-062604688E74}" sibTransId="{373906E1-B19E-4E71-93C7-D09407B01499}"/>
    <dgm:cxn modelId="{2AAD04C7-1DA0-4C05-8EC5-10FC917445B2}" srcId="{06230BB2-60D3-4993-A3E3-5757D3E3F793}" destId="{2AA803E9-7C76-4B6C-9C74-CA39CBEBECD0}" srcOrd="0" destOrd="0" parTransId="{0FBF7E48-4829-4098-8C15-3992D48CC915}" sibTransId="{EE6CC193-C4F3-4192-854B-3F66D54C6972}"/>
    <dgm:cxn modelId="{80C19DDC-BF73-4063-BF86-82824379595F}" srcId="{06230BB2-60D3-4993-A3E3-5757D3E3F793}" destId="{9DB2266B-29AC-4F99-84BE-D32D575D42E5}" srcOrd="2" destOrd="0" parTransId="{455E4C6C-2792-4A9D-A8CD-95C0D1906F05}" sibTransId="{85E18284-1B8F-48A8-B7DF-A11DE25A547A}"/>
    <dgm:cxn modelId="{945B1BF5-2DC7-4D6E-A0AC-5D2AFA1D6C01}" srcId="{06230BB2-60D3-4993-A3E3-5757D3E3F793}" destId="{D13BB4F3-A0A7-4F58-B265-EEB1AB95D20B}" srcOrd="3" destOrd="0" parTransId="{B1D84AD1-BEEE-4583-B33E-DF1F53FE3A8E}" sibTransId="{8296D3F0-FE2F-4D64-99CC-FB353400021E}"/>
    <dgm:cxn modelId="{418BB9FB-13DB-498F-BDFB-DBF8560E230D}" type="presOf" srcId="{9DB2266B-29AC-4F99-84BE-D32D575D42E5}" destId="{2C44A044-DEEA-4482-B9BC-0540D04D60D5}" srcOrd="0" destOrd="0" presId="urn:microsoft.com/office/officeart/2008/layout/LinedList"/>
    <dgm:cxn modelId="{E299046B-71C7-4BB0-AA93-98339D2CDE1E}" type="presParOf" srcId="{69D12335-7CF5-48FC-9584-2B97A686B705}" destId="{B4E9BEEF-B2E9-4837-B102-0AD69EC8305E}" srcOrd="0" destOrd="0" presId="urn:microsoft.com/office/officeart/2008/layout/LinedList"/>
    <dgm:cxn modelId="{89931A2B-1DF8-420D-916F-68B9B2BAE585}" type="presParOf" srcId="{69D12335-7CF5-48FC-9584-2B97A686B705}" destId="{439F4094-C200-4151-A94C-5A3480F1CE43}" srcOrd="1" destOrd="0" presId="urn:microsoft.com/office/officeart/2008/layout/LinedList"/>
    <dgm:cxn modelId="{9FE578FA-A42E-4C70-BAEB-A7FA18549BB9}" type="presParOf" srcId="{439F4094-C200-4151-A94C-5A3480F1CE43}" destId="{A5CCE8A8-ECAE-4F43-8FD1-5AE0D90F9E03}" srcOrd="0" destOrd="0" presId="urn:microsoft.com/office/officeart/2008/layout/LinedList"/>
    <dgm:cxn modelId="{5275BFE6-B4E7-4FC0-AB2E-3E3F5E264D22}" type="presParOf" srcId="{439F4094-C200-4151-A94C-5A3480F1CE43}" destId="{EC1AE277-891C-4361-867F-017FB0FE6763}" srcOrd="1" destOrd="0" presId="urn:microsoft.com/office/officeart/2008/layout/LinedList"/>
    <dgm:cxn modelId="{97178E69-C4F7-4D7F-A6D9-B165A618C6BE}" type="presParOf" srcId="{EC1AE277-891C-4361-867F-017FB0FE6763}" destId="{13C9662E-1B4F-4BB2-8C50-6B252FD27584}" srcOrd="0" destOrd="0" presId="urn:microsoft.com/office/officeart/2008/layout/LinedList"/>
    <dgm:cxn modelId="{9332435C-AD31-409C-B864-8C1DAC4C2EF2}" type="presParOf" srcId="{EC1AE277-891C-4361-867F-017FB0FE6763}" destId="{5F4675E4-01AD-4E1A-BADE-EEC07960AD56}" srcOrd="1" destOrd="0" presId="urn:microsoft.com/office/officeart/2008/layout/LinedList"/>
    <dgm:cxn modelId="{D84D7F66-6A38-4F6B-8EBB-7BD6E6F926AC}" type="presParOf" srcId="{5F4675E4-01AD-4E1A-BADE-EEC07960AD56}" destId="{9F13F2AC-7A00-4A71-80AE-1FE3E9AE9786}" srcOrd="0" destOrd="0" presId="urn:microsoft.com/office/officeart/2008/layout/LinedList"/>
    <dgm:cxn modelId="{7023928D-2B52-4628-9D4B-DEB81EF23453}" type="presParOf" srcId="{5F4675E4-01AD-4E1A-BADE-EEC07960AD56}" destId="{830C986E-034B-4E2C-AC47-FAC95724F07E}" srcOrd="1" destOrd="0" presId="urn:microsoft.com/office/officeart/2008/layout/LinedList"/>
    <dgm:cxn modelId="{EB0974C8-5EE2-4C8F-A35A-AAA9C5A3DD87}" type="presParOf" srcId="{5F4675E4-01AD-4E1A-BADE-EEC07960AD56}" destId="{26CAFD1A-6AB8-4449-A551-E8C799CC7EFA}" srcOrd="2" destOrd="0" presId="urn:microsoft.com/office/officeart/2008/layout/LinedList"/>
    <dgm:cxn modelId="{3EC6A6F1-D856-4413-9222-344B3CAD6F74}" type="presParOf" srcId="{EC1AE277-891C-4361-867F-017FB0FE6763}" destId="{5F0E3AE1-23C2-4B2A-938A-942ABFF764BE}" srcOrd="2" destOrd="0" presId="urn:microsoft.com/office/officeart/2008/layout/LinedList"/>
    <dgm:cxn modelId="{17BEC931-EB63-4854-82A7-C4920183640B}" type="presParOf" srcId="{EC1AE277-891C-4361-867F-017FB0FE6763}" destId="{80E20A78-BE94-4410-AE60-DBEAD5B720FC}" srcOrd="3" destOrd="0" presId="urn:microsoft.com/office/officeart/2008/layout/LinedList"/>
    <dgm:cxn modelId="{93CAB1B2-2602-4372-BDDD-180E9656EFB2}" type="presParOf" srcId="{EC1AE277-891C-4361-867F-017FB0FE6763}" destId="{8BA8FFC5-F48E-463F-BE93-E7C1F4C4F01F}" srcOrd="4" destOrd="0" presId="urn:microsoft.com/office/officeart/2008/layout/LinedList"/>
    <dgm:cxn modelId="{2FF959C4-A3D6-4342-8620-FE33A432CF41}" type="presParOf" srcId="{8BA8FFC5-F48E-463F-BE93-E7C1F4C4F01F}" destId="{9257C585-3857-4AB4-B5D0-228F64490FA1}" srcOrd="0" destOrd="0" presId="urn:microsoft.com/office/officeart/2008/layout/LinedList"/>
    <dgm:cxn modelId="{F1A16FE3-7BF1-4E98-ACAC-F737DFF6C57D}" type="presParOf" srcId="{8BA8FFC5-F48E-463F-BE93-E7C1F4C4F01F}" destId="{84D7EA6E-02DC-4215-9425-240516D2703E}" srcOrd="1" destOrd="0" presId="urn:microsoft.com/office/officeart/2008/layout/LinedList"/>
    <dgm:cxn modelId="{71ECDE92-2AEC-4319-A7B6-6D5281FF8A19}" type="presParOf" srcId="{8BA8FFC5-F48E-463F-BE93-E7C1F4C4F01F}" destId="{89490F9E-AD6C-4E9D-B280-0C2DE423E579}" srcOrd="2" destOrd="0" presId="urn:microsoft.com/office/officeart/2008/layout/LinedList"/>
    <dgm:cxn modelId="{86D75CEF-E51E-4A3E-B658-94F05FBA8E54}" type="presParOf" srcId="{EC1AE277-891C-4361-867F-017FB0FE6763}" destId="{ABAB13DE-7B63-41DC-AE75-D34311505502}" srcOrd="5" destOrd="0" presId="urn:microsoft.com/office/officeart/2008/layout/LinedList"/>
    <dgm:cxn modelId="{152CCE42-57B0-44F0-9E90-910FEFA5A342}" type="presParOf" srcId="{EC1AE277-891C-4361-867F-017FB0FE6763}" destId="{140E0377-8932-41CE-9EBC-2DC3482A2DC1}" srcOrd="6" destOrd="0" presId="urn:microsoft.com/office/officeart/2008/layout/LinedList"/>
    <dgm:cxn modelId="{8DDF078A-E05B-4180-B165-ED992F258705}" type="presParOf" srcId="{EC1AE277-891C-4361-867F-017FB0FE6763}" destId="{D5AE21CA-921B-4B3C-926D-DFB80496C0AF}" srcOrd="7" destOrd="0" presId="urn:microsoft.com/office/officeart/2008/layout/LinedList"/>
    <dgm:cxn modelId="{751D4494-6826-419F-835C-94C14127AF4F}" type="presParOf" srcId="{D5AE21CA-921B-4B3C-926D-DFB80496C0AF}" destId="{D21FFF96-837E-4E60-9659-8A96B548EC96}" srcOrd="0" destOrd="0" presId="urn:microsoft.com/office/officeart/2008/layout/LinedList"/>
    <dgm:cxn modelId="{C959FEEB-4136-443A-8E31-2E935866B331}" type="presParOf" srcId="{D5AE21CA-921B-4B3C-926D-DFB80496C0AF}" destId="{2C44A044-DEEA-4482-B9BC-0540D04D60D5}" srcOrd="1" destOrd="0" presId="urn:microsoft.com/office/officeart/2008/layout/LinedList"/>
    <dgm:cxn modelId="{315B40A9-0F9E-41E4-AEF7-F820900CF1B8}" type="presParOf" srcId="{D5AE21CA-921B-4B3C-926D-DFB80496C0AF}" destId="{3BA6CDCC-B45A-4991-83B4-976C6767E62B}" srcOrd="2" destOrd="0" presId="urn:microsoft.com/office/officeart/2008/layout/LinedList"/>
    <dgm:cxn modelId="{206BD151-0562-40F7-8B1A-5D19DF932400}" type="presParOf" srcId="{EC1AE277-891C-4361-867F-017FB0FE6763}" destId="{A377BECD-59FD-49BB-AAF8-5B5A9912A46A}" srcOrd="8" destOrd="0" presId="urn:microsoft.com/office/officeart/2008/layout/LinedList"/>
    <dgm:cxn modelId="{8E5A9950-92EF-4B24-8B57-FB9D3ECFCE72}" type="presParOf" srcId="{EC1AE277-891C-4361-867F-017FB0FE6763}" destId="{5A4B89E5-ACC7-4F5E-A136-E21289C3E976}" srcOrd="9" destOrd="0" presId="urn:microsoft.com/office/officeart/2008/layout/LinedList"/>
    <dgm:cxn modelId="{D8EC12F9-EA0E-470C-B550-6F7790035E0C}" type="presParOf" srcId="{EC1AE277-891C-4361-867F-017FB0FE6763}" destId="{2E7F91B3-3746-4794-B6F8-73F71C776236}" srcOrd="10" destOrd="0" presId="urn:microsoft.com/office/officeart/2008/layout/LinedList"/>
    <dgm:cxn modelId="{915757A1-D559-4FE5-A282-9B3AFE661999}" type="presParOf" srcId="{2E7F91B3-3746-4794-B6F8-73F71C776236}" destId="{C89D217C-1702-4FB4-A3F6-E1BB8E348944}" srcOrd="0" destOrd="0" presId="urn:microsoft.com/office/officeart/2008/layout/LinedList"/>
    <dgm:cxn modelId="{755885E0-AFD8-4F40-8C45-B4927AF2ABE8}" type="presParOf" srcId="{2E7F91B3-3746-4794-B6F8-73F71C776236}" destId="{7E0BC35B-4F08-4A7B-B87A-71F1DB8A18C5}" srcOrd="1" destOrd="0" presId="urn:microsoft.com/office/officeart/2008/layout/LinedList"/>
    <dgm:cxn modelId="{70E9F1DE-67CB-40C9-A46F-F7E7FC332DC3}" type="presParOf" srcId="{2E7F91B3-3746-4794-B6F8-73F71C776236}" destId="{DEC2E1FD-0D8C-4C54-95E7-9D2EDFAEFACD}" srcOrd="2" destOrd="0" presId="urn:microsoft.com/office/officeart/2008/layout/LinedList"/>
    <dgm:cxn modelId="{B39CADEE-4B05-4B58-B74F-071C3C243BCB}" type="presParOf" srcId="{EC1AE277-891C-4361-867F-017FB0FE6763}" destId="{BA04DE05-56FB-4359-8FFE-C2721C5C5C15}" srcOrd="11" destOrd="0" presId="urn:microsoft.com/office/officeart/2008/layout/LinedList"/>
    <dgm:cxn modelId="{E79BBF39-6A5E-4BC2-9FEB-C872F1CBA86C}" type="presParOf" srcId="{EC1AE277-891C-4361-867F-017FB0FE6763}" destId="{9071B61A-00CB-4E0B-8E27-939400ABA4A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2EB785-1CA7-4221-ABA9-15EC2A62AB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6E37F26-5864-4060-BF2B-1B90FCF21A20}">
      <dgm:prSet phldrT="[Testo]" custT="1"/>
      <dgm:spPr/>
      <dgm:t>
        <a:bodyPr/>
        <a:lstStyle/>
        <a:p>
          <a:r>
            <a:rPr lang="it-IT" sz="3200" dirty="0"/>
            <a:t>Quali scopi?</a:t>
          </a:r>
        </a:p>
      </dgm:t>
    </dgm:pt>
    <dgm:pt modelId="{77AD19F0-C574-4E4A-8ECE-9EA131025438}" type="parTrans" cxnId="{629D78B6-4EC3-47D7-95D9-993DB3DDBB8D}">
      <dgm:prSet/>
      <dgm:spPr/>
      <dgm:t>
        <a:bodyPr/>
        <a:lstStyle/>
        <a:p>
          <a:endParaRPr lang="it-IT"/>
        </a:p>
      </dgm:t>
    </dgm:pt>
    <dgm:pt modelId="{5E7DB32C-E54F-40DA-BD20-0655E268A5CC}" type="sibTrans" cxnId="{629D78B6-4EC3-47D7-95D9-993DB3DDBB8D}">
      <dgm:prSet/>
      <dgm:spPr/>
      <dgm:t>
        <a:bodyPr/>
        <a:lstStyle/>
        <a:p>
          <a:endParaRPr lang="it-IT"/>
        </a:p>
      </dgm:t>
    </dgm:pt>
    <dgm:pt modelId="{77B86763-7E9A-431F-BC1F-3B3AB07CAEF7}">
      <dgm:prSet phldrT="[Testo]"/>
      <dgm:spPr/>
      <dgm:t>
        <a:bodyPr/>
        <a:lstStyle/>
        <a:p>
          <a:r>
            <a:rPr lang="it-IT" dirty="0"/>
            <a:t>Creare un sistema alimentare resiliente in termini di food security</a:t>
          </a:r>
        </a:p>
      </dgm:t>
    </dgm:pt>
    <dgm:pt modelId="{1F0E3327-2883-471E-8DBC-4CCEDE4E0CDD}" type="parTrans" cxnId="{10091A7B-76A9-4634-98C6-D1DE81BDE040}">
      <dgm:prSet/>
      <dgm:spPr/>
      <dgm:t>
        <a:bodyPr/>
        <a:lstStyle/>
        <a:p>
          <a:endParaRPr lang="it-IT"/>
        </a:p>
      </dgm:t>
    </dgm:pt>
    <dgm:pt modelId="{4CD58A65-4B25-4172-B207-61664F095EE7}" type="sibTrans" cxnId="{10091A7B-76A9-4634-98C6-D1DE81BDE040}">
      <dgm:prSet/>
      <dgm:spPr/>
      <dgm:t>
        <a:bodyPr/>
        <a:lstStyle/>
        <a:p>
          <a:endParaRPr lang="it-IT"/>
        </a:p>
      </dgm:t>
    </dgm:pt>
    <dgm:pt modelId="{C192A842-A7CA-430E-B6F5-5537A7E0B1E8}">
      <dgm:prSet phldrT="[Testo]"/>
      <dgm:spPr/>
      <dgm:t>
        <a:bodyPr/>
        <a:lstStyle/>
        <a:p>
          <a:r>
            <a:rPr lang="it-IT" dirty="0"/>
            <a:t>Creare opportunità economiche che aumentino il valore della sostenibilità</a:t>
          </a:r>
        </a:p>
      </dgm:t>
    </dgm:pt>
    <dgm:pt modelId="{23E1ACBC-A12A-420F-A025-8EA7B801AA87}" type="parTrans" cxnId="{5DFE9BED-5C3D-4C31-9F6F-4E5BCE567164}">
      <dgm:prSet/>
      <dgm:spPr/>
      <dgm:t>
        <a:bodyPr/>
        <a:lstStyle/>
        <a:p>
          <a:endParaRPr lang="it-IT"/>
        </a:p>
      </dgm:t>
    </dgm:pt>
    <dgm:pt modelId="{2459E4F6-E53C-49B5-957D-DED88A6E21F4}" type="sibTrans" cxnId="{5DFE9BED-5C3D-4C31-9F6F-4E5BCE567164}">
      <dgm:prSet/>
      <dgm:spPr/>
      <dgm:t>
        <a:bodyPr/>
        <a:lstStyle/>
        <a:p>
          <a:endParaRPr lang="it-IT"/>
        </a:p>
      </dgm:t>
    </dgm:pt>
    <dgm:pt modelId="{AB5788C0-9F2E-4B2A-A693-54FF42154C54}">
      <dgm:prSet phldrT="[Testo]"/>
      <dgm:spPr/>
      <dgm:t>
        <a:bodyPr/>
        <a:lstStyle/>
        <a:p>
          <a:r>
            <a:rPr lang="it-IT" dirty="0"/>
            <a:t>Promuovere la sostenibilità ambientale, agendo in una pluralità di ambiti (pesticidi, fertilizzanti, agricoltura biologica, benessere degli animali, biodiversità)</a:t>
          </a:r>
        </a:p>
      </dgm:t>
    </dgm:pt>
    <dgm:pt modelId="{9C42F61B-E008-4665-AAA5-3BAE8DB7EB1F}" type="parTrans" cxnId="{5ABB2E9F-F23B-443D-AF5C-AD4F0AAA8B2D}">
      <dgm:prSet/>
      <dgm:spPr/>
      <dgm:t>
        <a:bodyPr/>
        <a:lstStyle/>
        <a:p>
          <a:endParaRPr lang="it-IT"/>
        </a:p>
      </dgm:t>
    </dgm:pt>
    <dgm:pt modelId="{4414F929-D750-47BA-93DF-851A9FED5931}" type="sibTrans" cxnId="{5ABB2E9F-F23B-443D-AF5C-AD4F0AAA8B2D}">
      <dgm:prSet/>
      <dgm:spPr/>
      <dgm:t>
        <a:bodyPr/>
        <a:lstStyle/>
        <a:p>
          <a:endParaRPr lang="it-IT"/>
        </a:p>
      </dgm:t>
    </dgm:pt>
    <dgm:pt modelId="{4FCB0B02-EA53-4468-B967-6C07241670B0}">
      <dgm:prSet phldrT="[Testo]"/>
      <dgm:spPr/>
      <dgm:t>
        <a:bodyPr/>
        <a:lstStyle/>
        <a:p>
          <a:r>
            <a:rPr lang="it-IT" dirty="0"/>
            <a:t>Promuovere abitudini di consumo più sane, nutrizionalmente adeguate e capaci di ridurre lo spreco alimentare</a:t>
          </a:r>
        </a:p>
      </dgm:t>
    </dgm:pt>
    <dgm:pt modelId="{21518CE7-2588-4B1E-90A3-4B3344E19D8C}" type="parTrans" cxnId="{29DD016C-B0F5-4515-B709-59033E8E49BD}">
      <dgm:prSet/>
      <dgm:spPr/>
      <dgm:t>
        <a:bodyPr/>
        <a:lstStyle/>
        <a:p>
          <a:endParaRPr lang="it-IT"/>
        </a:p>
      </dgm:t>
    </dgm:pt>
    <dgm:pt modelId="{2A200363-BAC3-47D6-AE77-8147677A7443}" type="sibTrans" cxnId="{29DD016C-B0F5-4515-B709-59033E8E49BD}">
      <dgm:prSet/>
      <dgm:spPr/>
      <dgm:t>
        <a:bodyPr/>
        <a:lstStyle/>
        <a:p>
          <a:endParaRPr lang="it-IT"/>
        </a:p>
      </dgm:t>
    </dgm:pt>
    <dgm:pt modelId="{6DEEA163-39CD-4207-85E2-0FA5A2CE29F6}">
      <dgm:prSet phldrT="[Testo]"/>
      <dgm:spPr/>
      <dgm:t>
        <a:bodyPr/>
        <a:lstStyle/>
        <a:p>
          <a:r>
            <a:rPr lang="it-IT" dirty="0"/>
            <a:t>Diventare leader globali della sostenibilità</a:t>
          </a:r>
        </a:p>
      </dgm:t>
    </dgm:pt>
    <dgm:pt modelId="{DE5F43D4-F341-4648-84D4-FA40BE957345}" type="parTrans" cxnId="{CAECED19-D3E4-4376-9379-C2C7F5D6E006}">
      <dgm:prSet/>
      <dgm:spPr/>
      <dgm:t>
        <a:bodyPr/>
        <a:lstStyle/>
        <a:p>
          <a:endParaRPr lang="it-IT"/>
        </a:p>
      </dgm:t>
    </dgm:pt>
    <dgm:pt modelId="{29B5EDEB-E0C5-418D-9169-9DDDD10B9260}" type="sibTrans" cxnId="{CAECED19-D3E4-4376-9379-C2C7F5D6E006}">
      <dgm:prSet/>
      <dgm:spPr/>
      <dgm:t>
        <a:bodyPr/>
        <a:lstStyle/>
        <a:p>
          <a:endParaRPr lang="it-IT"/>
        </a:p>
      </dgm:t>
    </dgm:pt>
    <dgm:pt modelId="{2CF4394C-3646-4E4C-962B-622C0810CA8D}">
      <dgm:prSet phldrT="[Testo]"/>
      <dgm:spPr/>
      <dgm:t>
        <a:bodyPr/>
        <a:lstStyle/>
        <a:p>
          <a:r>
            <a:rPr lang="it-IT" dirty="0"/>
            <a:t>Ricompensare gli operatori che intraprendono la  transizione verso modalità produttive e distributive più sostenibili</a:t>
          </a:r>
        </a:p>
      </dgm:t>
    </dgm:pt>
    <dgm:pt modelId="{C0606568-9793-42F0-9B3C-B88868E7EC30}" type="parTrans" cxnId="{390AF417-2107-45A9-B082-EE2A6C03284D}">
      <dgm:prSet/>
      <dgm:spPr/>
      <dgm:t>
        <a:bodyPr/>
        <a:lstStyle/>
        <a:p>
          <a:endParaRPr lang="it-IT"/>
        </a:p>
      </dgm:t>
    </dgm:pt>
    <dgm:pt modelId="{18A0CA09-5530-4F0A-AB16-6F015D85178C}" type="sibTrans" cxnId="{390AF417-2107-45A9-B082-EE2A6C03284D}">
      <dgm:prSet/>
      <dgm:spPr/>
      <dgm:t>
        <a:bodyPr/>
        <a:lstStyle/>
        <a:p>
          <a:endParaRPr lang="it-IT"/>
        </a:p>
      </dgm:t>
    </dgm:pt>
    <dgm:pt modelId="{E67D0CA6-042C-42AE-AB5C-FB90490A7A33}">
      <dgm:prSet phldrT="[Testo]"/>
      <dgm:spPr/>
      <dgm:t>
        <a:bodyPr/>
        <a:lstStyle/>
        <a:p>
          <a:r>
            <a:rPr lang="it-IT" dirty="0"/>
            <a:t>Porre maggiore attenzione al raggiungimento degli obiettivi, lasciando maggiore potere decisionale agli SM sulle modalità di loro realizzazione e, al contempo, prevedendo un solido sistema di monitoraggio</a:t>
          </a:r>
        </a:p>
      </dgm:t>
    </dgm:pt>
    <dgm:pt modelId="{4455E0CD-1394-4321-BBAC-999BC83031F0}" type="parTrans" cxnId="{B1B24605-5ED9-4D42-855D-380229A35D93}">
      <dgm:prSet/>
      <dgm:spPr/>
      <dgm:t>
        <a:bodyPr/>
        <a:lstStyle/>
        <a:p>
          <a:endParaRPr lang="it-IT"/>
        </a:p>
      </dgm:t>
    </dgm:pt>
    <dgm:pt modelId="{188E7F16-4A83-4524-A619-9CD3A08C81D2}" type="sibTrans" cxnId="{B1B24605-5ED9-4D42-855D-380229A35D93}">
      <dgm:prSet/>
      <dgm:spPr/>
      <dgm:t>
        <a:bodyPr/>
        <a:lstStyle/>
        <a:p>
          <a:endParaRPr lang="it-IT"/>
        </a:p>
      </dgm:t>
    </dgm:pt>
    <dgm:pt modelId="{67FBC06F-0EF9-42BA-8368-A144C399DC59}" type="pres">
      <dgm:prSet presAssocID="{362EB785-1CA7-4221-ABA9-15EC2A62AB1C}" presName="vert0" presStyleCnt="0">
        <dgm:presLayoutVars>
          <dgm:dir/>
          <dgm:animOne val="branch"/>
          <dgm:animLvl val="lvl"/>
        </dgm:presLayoutVars>
      </dgm:prSet>
      <dgm:spPr/>
    </dgm:pt>
    <dgm:pt modelId="{2688D1EE-631C-4208-ACB4-FB16450D17CD}" type="pres">
      <dgm:prSet presAssocID="{96E37F26-5864-4060-BF2B-1B90FCF21A20}" presName="thickLine" presStyleLbl="alignNode1" presStyleIdx="0" presStyleCnt="1"/>
      <dgm:spPr/>
    </dgm:pt>
    <dgm:pt modelId="{8C48384D-5D41-41D1-AE79-B9C3C683B05D}" type="pres">
      <dgm:prSet presAssocID="{96E37F26-5864-4060-BF2B-1B90FCF21A20}" presName="horz1" presStyleCnt="0"/>
      <dgm:spPr/>
    </dgm:pt>
    <dgm:pt modelId="{D050B4A4-B8A2-4F58-9A78-BE0285DA1591}" type="pres">
      <dgm:prSet presAssocID="{96E37F26-5864-4060-BF2B-1B90FCF21A20}" presName="tx1" presStyleLbl="revTx" presStyleIdx="0" presStyleCnt="8"/>
      <dgm:spPr/>
    </dgm:pt>
    <dgm:pt modelId="{68C112C0-DE65-4173-A839-7F3AA89F46F4}" type="pres">
      <dgm:prSet presAssocID="{96E37F26-5864-4060-BF2B-1B90FCF21A20}" presName="vert1" presStyleCnt="0"/>
      <dgm:spPr/>
    </dgm:pt>
    <dgm:pt modelId="{5482CD3C-1FB2-4242-83C5-90CE686A6E81}" type="pres">
      <dgm:prSet presAssocID="{E67D0CA6-042C-42AE-AB5C-FB90490A7A33}" presName="vertSpace2a" presStyleCnt="0"/>
      <dgm:spPr/>
    </dgm:pt>
    <dgm:pt modelId="{0343FE5D-8B1C-4B4B-917C-0D89F20C8C88}" type="pres">
      <dgm:prSet presAssocID="{E67D0CA6-042C-42AE-AB5C-FB90490A7A33}" presName="horz2" presStyleCnt="0"/>
      <dgm:spPr/>
    </dgm:pt>
    <dgm:pt modelId="{91DB580D-2AFB-45CC-A326-788E7119DA9B}" type="pres">
      <dgm:prSet presAssocID="{E67D0CA6-042C-42AE-AB5C-FB90490A7A33}" presName="horzSpace2" presStyleCnt="0"/>
      <dgm:spPr/>
    </dgm:pt>
    <dgm:pt modelId="{BC55F0B4-FE16-45CC-A666-ADA041A9EAB7}" type="pres">
      <dgm:prSet presAssocID="{E67D0CA6-042C-42AE-AB5C-FB90490A7A33}" presName="tx2" presStyleLbl="revTx" presStyleIdx="1" presStyleCnt="8"/>
      <dgm:spPr/>
    </dgm:pt>
    <dgm:pt modelId="{FA31E724-8451-44F4-A2EF-5B524D869883}" type="pres">
      <dgm:prSet presAssocID="{E67D0CA6-042C-42AE-AB5C-FB90490A7A33}" presName="vert2" presStyleCnt="0"/>
      <dgm:spPr/>
    </dgm:pt>
    <dgm:pt modelId="{5232F2A7-455E-4C6B-8FA4-2CF1E6A9BFDA}" type="pres">
      <dgm:prSet presAssocID="{E67D0CA6-042C-42AE-AB5C-FB90490A7A33}" presName="thinLine2b" presStyleLbl="callout" presStyleIdx="0" presStyleCnt="7"/>
      <dgm:spPr/>
    </dgm:pt>
    <dgm:pt modelId="{21EB1824-7304-40D4-97A7-FEA143618D65}" type="pres">
      <dgm:prSet presAssocID="{E67D0CA6-042C-42AE-AB5C-FB90490A7A33}" presName="vertSpace2b" presStyleCnt="0"/>
      <dgm:spPr/>
    </dgm:pt>
    <dgm:pt modelId="{5DFFAAE3-B247-4947-B0EF-B108AB8C936F}" type="pres">
      <dgm:prSet presAssocID="{77B86763-7E9A-431F-BC1F-3B3AB07CAEF7}" presName="horz2" presStyleCnt="0"/>
      <dgm:spPr/>
    </dgm:pt>
    <dgm:pt modelId="{87A0B0BB-139A-45DB-BF50-4AE44A6BDEEA}" type="pres">
      <dgm:prSet presAssocID="{77B86763-7E9A-431F-BC1F-3B3AB07CAEF7}" presName="horzSpace2" presStyleCnt="0"/>
      <dgm:spPr/>
    </dgm:pt>
    <dgm:pt modelId="{995EA28D-F240-4D0C-8428-80FB67AD1611}" type="pres">
      <dgm:prSet presAssocID="{77B86763-7E9A-431F-BC1F-3B3AB07CAEF7}" presName="tx2" presStyleLbl="revTx" presStyleIdx="2" presStyleCnt="8" custScaleY="76854"/>
      <dgm:spPr/>
    </dgm:pt>
    <dgm:pt modelId="{935C5B48-6066-4BB0-832B-9F91F5890B73}" type="pres">
      <dgm:prSet presAssocID="{77B86763-7E9A-431F-BC1F-3B3AB07CAEF7}" presName="vert2" presStyleCnt="0"/>
      <dgm:spPr/>
    </dgm:pt>
    <dgm:pt modelId="{48C92C9A-E1B8-46B6-A0B7-DFD2D098C93E}" type="pres">
      <dgm:prSet presAssocID="{77B86763-7E9A-431F-BC1F-3B3AB07CAEF7}" presName="thinLine2b" presStyleLbl="callout" presStyleIdx="1" presStyleCnt="7"/>
      <dgm:spPr/>
    </dgm:pt>
    <dgm:pt modelId="{FE51F0AC-5E8B-4C02-9D96-D706F3116EB9}" type="pres">
      <dgm:prSet presAssocID="{77B86763-7E9A-431F-BC1F-3B3AB07CAEF7}" presName="vertSpace2b" presStyleCnt="0"/>
      <dgm:spPr/>
    </dgm:pt>
    <dgm:pt modelId="{B89D69E1-2559-44A4-9170-DFED714ACA74}" type="pres">
      <dgm:prSet presAssocID="{C192A842-A7CA-430E-B6F5-5537A7E0B1E8}" presName="horz2" presStyleCnt="0"/>
      <dgm:spPr/>
    </dgm:pt>
    <dgm:pt modelId="{9B74EA3A-D44A-4561-97D8-5926C7F91B58}" type="pres">
      <dgm:prSet presAssocID="{C192A842-A7CA-430E-B6F5-5537A7E0B1E8}" presName="horzSpace2" presStyleCnt="0"/>
      <dgm:spPr/>
    </dgm:pt>
    <dgm:pt modelId="{8787DD95-B004-4A14-BC60-FC6148F5FA97}" type="pres">
      <dgm:prSet presAssocID="{C192A842-A7CA-430E-B6F5-5537A7E0B1E8}" presName="tx2" presStyleLbl="revTx" presStyleIdx="3" presStyleCnt="8" custScaleY="77891"/>
      <dgm:spPr/>
    </dgm:pt>
    <dgm:pt modelId="{335F0427-30FC-4450-BD68-5FC530C7590F}" type="pres">
      <dgm:prSet presAssocID="{C192A842-A7CA-430E-B6F5-5537A7E0B1E8}" presName="vert2" presStyleCnt="0"/>
      <dgm:spPr/>
    </dgm:pt>
    <dgm:pt modelId="{D1F49C36-1E69-4BE8-B19C-9478A66274D4}" type="pres">
      <dgm:prSet presAssocID="{C192A842-A7CA-430E-B6F5-5537A7E0B1E8}" presName="thinLine2b" presStyleLbl="callout" presStyleIdx="2" presStyleCnt="7"/>
      <dgm:spPr/>
    </dgm:pt>
    <dgm:pt modelId="{779EF0F9-27B5-4CF1-B48E-D9817D477532}" type="pres">
      <dgm:prSet presAssocID="{C192A842-A7CA-430E-B6F5-5537A7E0B1E8}" presName="vertSpace2b" presStyleCnt="0"/>
      <dgm:spPr/>
    </dgm:pt>
    <dgm:pt modelId="{F056B85F-02EC-4729-9061-B3E38E6E0EF5}" type="pres">
      <dgm:prSet presAssocID="{2CF4394C-3646-4E4C-962B-622C0810CA8D}" presName="horz2" presStyleCnt="0"/>
      <dgm:spPr/>
    </dgm:pt>
    <dgm:pt modelId="{C1B5D28A-6051-44DA-B3A9-95E6E5699D7A}" type="pres">
      <dgm:prSet presAssocID="{2CF4394C-3646-4E4C-962B-622C0810CA8D}" presName="horzSpace2" presStyleCnt="0"/>
      <dgm:spPr/>
    </dgm:pt>
    <dgm:pt modelId="{713353C1-E69E-4260-84D2-D0F50B578E6D}" type="pres">
      <dgm:prSet presAssocID="{2CF4394C-3646-4E4C-962B-622C0810CA8D}" presName="tx2" presStyleLbl="revTx" presStyleIdx="4" presStyleCnt="8"/>
      <dgm:spPr/>
    </dgm:pt>
    <dgm:pt modelId="{1ADF4843-4A40-4513-9D3D-E5C82D64FF50}" type="pres">
      <dgm:prSet presAssocID="{2CF4394C-3646-4E4C-962B-622C0810CA8D}" presName="vert2" presStyleCnt="0"/>
      <dgm:spPr/>
    </dgm:pt>
    <dgm:pt modelId="{2A1D69E8-4F9D-4728-96DF-FF1FC428D905}" type="pres">
      <dgm:prSet presAssocID="{2CF4394C-3646-4E4C-962B-622C0810CA8D}" presName="thinLine2b" presStyleLbl="callout" presStyleIdx="3" presStyleCnt="7"/>
      <dgm:spPr/>
    </dgm:pt>
    <dgm:pt modelId="{3270A997-3DF8-468C-8BF9-A56D4B966E29}" type="pres">
      <dgm:prSet presAssocID="{2CF4394C-3646-4E4C-962B-622C0810CA8D}" presName="vertSpace2b" presStyleCnt="0"/>
      <dgm:spPr/>
    </dgm:pt>
    <dgm:pt modelId="{88F5CBFF-5461-4381-B614-2E69A4A8ECA8}" type="pres">
      <dgm:prSet presAssocID="{AB5788C0-9F2E-4B2A-A693-54FF42154C54}" presName="horz2" presStyleCnt="0"/>
      <dgm:spPr/>
    </dgm:pt>
    <dgm:pt modelId="{39CF2A8F-FF19-446B-8161-56805D699CB8}" type="pres">
      <dgm:prSet presAssocID="{AB5788C0-9F2E-4B2A-A693-54FF42154C54}" presName="horzSpace2" presStyleCnt="0"/>
      <dgm:spPr/>
    </dgm:pt>
    <dgm:pt modelId="{82C4090A-ED07-4B5D-A517-30CE5C1C90D3}" type="pres">
      <dgm:prSet presAssocID="{AB5788C0-9F2E-4B2A-A693-54FF42154C54}" presName="tx2" presStyleLbl="revTx" presStyleIdx="5" presStyleCnt="8"/>
      <dgm:spPr/>
    </dgm:pt>
    <dgm:pt modelId="{6C71F53B-35AD-465A-9A17-1CE9D6801D9E}" type="pres">
      <dgm:prSet presAssocID="{AB5788C0-9F2E-4B2A-A693-54FF42154C54}" presName="vert2" presStyleCnt="0"/>
      <dgm:spPr/>
    </dgm:pt>
    <dgm:pt modelId="{5F59E1EC-0DAD-4149-A299-2487D148C519}" type="pres">
      <dgm:prSet presAssocID="{AB5788C0-9F2E-4B2A-A693-54FF42154C54}" presName="thinLine2b" presStyleLbl="callout" presStyleIdx="4" presStyleCnt="7"/>
      <dgm:spPr/>
    </dgm:pt>
    <dgm:pt modelId="{C745A55F-DD8E-44AF-9D91-42D3CD32D44E}" type="pres">
      <dgm:prSet presAssocID="{AB5788C0-9F2E-4B2A-A693-54FF42154C54}" presName="vertSpace2b" presStyleCnt="0"/>
      <dgm:spPr/>
    </dgm:pt>
    <dgm:pt modelId="{3E895C58-0C7D-4D75-B551-6275C26BDFA0}" type="pres">
      <dgm:prSet presAssocID="{4FCB0B02-EA53-4468-B967-6C07241670B0}" presName="horz2" presStyleCnt="0"/>
      <dgm:spPr/>
    </dgm:pt>
    <dgm:pt modelId="{FD619E0D-438F-48D6-8A9C-A4AA55B1802F}" type="pres">
      <dgm:prSet presAssocID="{4FCB0B02-EA53-4468-B967-6C07241670B0}" presName="horzSpace2" presStyleCnt="0"/>
      <dgm:spPr/>
    </dgm:pt>
    <dgm:pt modelId="{5F75A781-567E-4832-A1D9-584C619D65FE}" type="pres">
      <dgm:prSet presAssocID="{4FCB0B02-EA53-4468-B967-6C07241670B0}" presName="tx2" presStyleLbl="revTx" presStyleIdx="6" presStyleCnt="8"/>
      <dgm:spPr/>
    </dgm:pt>
    <dgm:pt modelId="{27C10A90-4797-41F9-846E-F22AF1E89CB1}" type="pres">
      <dgm:prSet presAssocID="{4FCB0B02-EA53-4468-B967-6C07241670B0}" presName="vert2" presStyleCnt="0"/>
      <dgm:spPr/>
    </dgm:pt>
    <dgm:pt modelId="{0EB2A73D-FFA4-4280-B526-B9330FD8B91C}" type="pres">
      <dgm:prSet presAssocID="{4FCB0B02-EA53-4468-B967-6C07241670B0}" presName="thinLine2b" presStyleLbl="callout" presStyleIdx="5" presStyleCnt="7"/>
      <dgm:spPr/>
    </dgm:pt>
    <dgm:pt modelId="{3E67D6B2-C3EA-42B8-97C0-5442FE7EEF79}" type="pres">
      <dgm:prSet presAssocID="{4FCB0B02-EA53-4468-B967-6C07241670B0}" presName="vertSpace2b" presStyleCnt="0"/>
      <dgm:spPr/>
    </dgm:pt>
    <dgm:pt modelId="{241C55C1-156E-472C-87A6-BF0F0A376B22}" type="pres">
      <dgm:prSet presAssocID="{6DEEA163-39CD-4207-85E2-0FA5A2CE29F6}" presName="horz2" presStyleCnt="0"/>
      <dgm:spPr/>
    </dgm:pt>
    <dgm:pt modelId="{6D634F7F-C066-4B0A-8451-38DBED6AB57B}" type="pres">
      <dgm:prSet presAssocID="{6DEEA163-39CD-4207-85E2-0FA5A2CE29F6}" presName="horzSpace2" presStyleCnt="0"/>
      <dgm:spPr/>
    </dgm:pt>
    <dgm:pt modelId="{44BCA66A-24E1-468C-8031-92C91FB5A3F4}" type="pres">
      <dgm:prSet presAssocID="{6DEEA163-39CD-4207-85E2-0FA5A2CE29F6}" presName="tx2" presStyleLbl="revTx" presStyleIdx="7" presStyleCnt="8"/>
      <dgm:spPr/>
    </dgm:pt>
    <dgm:pt modelId="{490611F4-461C-4175-BA88-959DFC85511B}" type="pres">
      <dgm:prSet presAssocID="{6DEEA163-39CD-4207-85E2-0FA5A2CE29F6}" presName="vert2" presStyleCnt="0"/>
      <dgm:spPr/>
    </dgm:pt>
    <dgm:pt modelId="{A8D85DF9-7BAB-4BF9-A7F6-2559B70B7FE7}" type="pres">
      <dgm:prSet presAssocID="{6DEEA163-39CD-4207-85E2-0FA5A2CE29F6}" presName="thinLine2b" presStyleLbl="callout" presStyleIdx="6" presStyleCnt="7"/>
      <dgm:spPr/>
    </dgm:pt>
    <dgm:pt modelId="{9626004F-2B61-45B0-87D1-DD3CE0F60087}" type="pres">
      <dgm:prSet presAssocID="{6DEEA163-39CD-4207-85E2-0FA5A2CE29F6}" presName="vertSpace2b" presStyleCnt="0"/>
      <dgm:spPr/>
    </dgm:pt>
  </dgm:ptLst>
  <dgm:cxnLst>
    <dgm:cxn modelId="{B1B24605-5ED9-4D42-855D-380229A35D93}" srcId="{96E37F26-5864-4060-BF2B-1B90FCF21A20}" destId="{E67D0CA6-042C-42AE-AB5C-FB90490A7A33}" srcOrd="0" destOrd="0" parTransId="{4455E0CD-1394-4321-BBAC-999BC83031F0}" sibTransId="{188E7F16-4A83-4524-A619-9CD3A08C81D2}"/>
    <dgm:cxn modelId="{3342800E-DCD5-4BB5-BCA7-366578F7A054}" type="presOf" srcId="{2CF4394C-3646-4E4C-962B-622C0810CA8D}" destId="{713353C1-E69E-4260-84D2-D0F50B578E6D}" srcOrd="0" destOrd="0" presId="urn:microsoft.com/office/officeart/2008/layout/LinedList"/>
    <dgm:cxn modelId="{390AF417-2107-45A9-B082-EE2A6C03284D}" srcId="{96E37F26-5864-4060-BF2B-1B90FCF21A20}" destId="{2CF4394C-3646-4E4C-962B-622C0810CA8D}" srcOrd="3" destOrd="0" parTransId="{C0606568-9793-42F0-9B3C-B88868E7EC30}" sibTransId="{18A0CA09-5530-4F0A-AB16-6F015D85178C}"/>
    <dgm:cxn modelId="{CAECED19-D3E4-4376-9379-C2C7F5D6E006}" srcId="{96E37F26-5864-4060-BF2B-1B90FCF21A20}" destId="{6DEEA163-39CD-4207-85E2-0FA5A2CE29F6}" srcOrd="6" destOrd="0" parTransId="{DE5F43D4-F341-4648-84D4-FA40BE957345}" sibTransId="{29B5EDEB-E0C5-418D-9169-9DDDD10B9260}"/>
    <dgm:cxn modelId="{19A5C665-D49D-4AA4-939D-13BC9C9FF2F8}" type="presOf" srcId="{6DEEA163-39CD-4207-85E2-0FA5A2CE29F6}" destId="{44BCA66A-24E1-468C-8031-92C91FB5A3F4}" srcOrd="0" destOrd="0" presId="urn:microsoft.com/office/officeart/2008/layout/LinedList"/>
    <dgm:cxn modelId="{29DD016C-B0F5-4515-B709-59033E8E49BD}" srcId="{96E37F26-5864-4060-BF2B-1B90FCF21A20}" destId="{4FCB0B02-EA53-4468-B967-6C07241670B0}" srcOrd="5" destOrd="0" parTransId="{21518CE7-2588-4B1E-90A3-4B3344E19D8C}" sibTransId="{2A200363-BAC3-47D6-AE77-8147677A7443}"/>
    <dgm:cxn modelId="{0AEB964E-0827-4253-9BD2-35FC80859780}" type="presOf" srcId="{362EB785-1CA7-4221-ABA9-15EC2A62AB1C}" destId="{67FBC06F-0EF9-42BA-8368-A144C399DC59}" srcOrd="0" destOrd="0" presId="urn:microsoft.com/office/officeart/2008/layout/LinedList"/>
    <dgm:cxn modelId="{263E7075-F6CF-4BDE-983B-173B0D379028}" type="presOf" srcId="{4FCB0B02-EA53-4468-B967-6C07241670B0}" destId="{5F75A781-567E-4832-A1D9-584C619D65FE}" srcOrd="0" destOrd="0" presId="urn:microsoft.com/office/officeart/2008/layout/LinedList"/>
    <dgm:cxn modelId="{10091A7B-76A9-4634-98C6-D1DE81BDE040}" srcId="{96E37F26-5864-4060-BF2B-1B90FCF21A20}" destId="{77B86763-7E9A-431F-BC1F-3B3AB07CAEF7}" srcOrd="1" destOrd="0" parTransId="{1F0E3327-2883-471E-8DBC-4CCEDE4E0CDD}" sibTransId="{4CD58A65-4B25-4172-B207-61664F095EE7}"/>
    <dgm:cxn modelId="{5ABB2E9F-F23B-443D-AF5C-AD4F0AAA8B2D}" srcId="{96E37F26-5864-4060-BF2B-1B90FCF21A20}" destId="{AB5788C0-9F2E-4B2A-A693-54FF42154C54}" srcOrd="4" destOrd="0" parTransId="{9C42F61B-E008-4665-AAA5-3BAE8DB7EB1F}" sibTransId="{4414F929-D750-47BA-93DF-851A9FED5931}"/>
    <dgm:cxn modelId="{B417D9A1-024F-40CC-BE52-8F445FCA5D7D}" type="presOf" srcId="{C192A842-A7CA-430E-B6F5-5537A7E0B1E8}" destId="{8787DD95-B004-4A14-BC60-FC6148F5FA97}" srcOrd="0" destOrd="0" presId="urn:microsoft.com/office/officeart/2008/layout/LinedList"/>
    <dgm:cxn modelId="{4ED47AAA-A15D-49FD-B7F5-20DF2625A23B}" type="presOf" srcId="{AB5788C0-9F2E-4B2A-A693-54FF42154C54}" destId="{82C4090A-ED07-4B5D-A517-30CE5C1C90D3}" srcOrd="0" destOrd="0" presId="urn:microsoft.com/office/officeart/2008/layout/LinedList"/>
    <dgm:cxn modelId="{629D78B6-4EC3-47D7-95D9-993DB3DDBB8D}" srcId="{362EB785-1CA7-4221-ABA9-15EC2A62AB1C}" destId="{96E37F26-5864-4060-BF2B-1B90FCF21A20}" srcOrd="0" destOrd="0" parTransId="{77AD19F0-C574-4E4A-8ECE-9EA131025438}" sibTransId="{5E7DB32C-E54F-40DA-BD20-0655E268A5CC}"/>
    <dgm:cxn modelId="{FF4097C3-CA64-4BFB-87C7-75AC3742C86E}" type="presOf" srcId="{E67D0CA6-042C-42AE-AB5C-FB90490A7A33}" destId="{BC55F0B4-FE16-45CC-A666-ADA041A9EAB7}" srcOrd="0" destOrd="0" presId="urn:microsoft.com/office/officeart/2008/layout/LinedList"/>
    <dgm:cxn modelId="{F92597D9-4525-4400-AA90-9291FDCBFF12}" type="presOf" srcId="{96E37F26-5864-4060-BF2B-1B90FCF21A20}" destId="{D050B4A4-B8A2-4F58-9A78-BE0285DA1591}" srcOrd="0" destOrd="0" presId="urn:microsoft.com/office/officeart/2008/layout/LinedList"/>
    <dgm:cxn modelId="{5DFE9BED-5C3D-4C31-9F6F-4E5BCE567164}" srcId="{96E37F26-5864-4060-BF2B-1B90FCF21A20}" destId="{C192A842-A7CA-430E-B6F5-5537A7E0B1E8}" srcOrd="2" destOrd="0" parTransId="{23E1ACBC-A12A-420F-A025-8EA7B801AA87}" sibTransId="{2459E4F6-E53C-49B5-957D-DED88A6E21F4}"/>
    <dgm:cxn modelId="{9042F3F3-AA94-46F5-A1C3-6996FC8E1CC8}" type="presOf" srcId="{77B86763-7E9A-431F-BC1F-3B3AB07CAEF7}" destId="{995EA28D-F240-4D0C-8428-80FB67AD1611}" srcOrd="0" destOrd="0" presId="urn:microsoft.com/office/officeart/2008/layout/LinedList"/>
    <dgm:cxn modelId="{9CE8CFB4-2A80-482A-927E-7C15AF1C7A5B}" type="presParOf" srcId="{67FBC06F-0EF9-42BA-8368-A144C399DC59}" destId="{2688D1EE-631C-4208-ACB4-FB16450D17CD}" srcOrd="0" destOrd="0" presId="urn:microsoft.com/office/officeart/2008/layout/LinedList"/>
    <dgm:cxn modelId="{33F91656-F876-4786-8A88-5E082C206A8C}" type="presParOf" srcId="{67FBC06F-0EF9-42BA-8368-A144C399DC59}" destId="{8C48384D-5D41-41D1-AE79-B9C3C683B05D}" srcOrd="1" destOrd="0" presId="urn:microsoft.com/office/officeart/2008/layout/LinedList"/>
    <dgm:cxn modelId="{582A643B-127E-4739-95C7-3C7FE538EC0C}" type="presParOf" srcId="{8C48384D-5D41-41D1-AE79-B9C3C683B05D}" destId="{D050B4A4-B8A2-4F58-9A78-BE0285DA1591}" srcOrd="0" destOrd="0" presId="urn:microsoft.com/office/officeart/2008/layout/LinedList"/>
    <dgm:cxn modelId="{C4793A14-FA30-49E7-8295-02F5D28EEA41}" type="presParOf" srcId="{8C48384D-5D41-41D1-AE79-B9C3C683B05D}" destId="{68C112C0-DE65-4173-A839-7F3AA89F46F4}" srcOrd="1" destOrd="0" presId="urn:microsoft.com/office/officeart/2008/layout/LinedList"/>
    <dgm:cxn modelId="{D99D88A4-BE16-410E-8F58-2E7787B204D3}" type="presParOf" srcId="{68C112C0-DE65-4173-A839-7F3AA89F46F4}" destId="{5482CD3C-1FB2-4242-83C5-90CE686A6E81}" srcOrd="0" destOrd="0" presId="urn:microsoft.com/office/officeart/2008/layout/LinedList"/>
    <dgm:cxn modelId="{67ECF087-A6D1-4A1F-AA75-4EB06702D006}" type="presParOf" srcId="{68C112C0-DE65-4173-A839-7F3AA89F46F4}" destId="{0343FE5D-8B1C-4B4B-917C-0D89F20C8C88}" srcOrd="1" destOrd="0" presId="urn:microsoft.com/office/officeart/2008/layout/LinedList"/>
    <dgm:cxn modelId="{5D93C0F6-5AA3-415A-AE7F-BFADA03E4C25}" type="presParOf" srcId="{0343FE5D-8B1C-4B4B-917C-0D89F20C8C88}" destId="{91DB580D-2AFB-45CC-A326-788E7119DA9B}" srcOrd="0" destOrd="0" presId="urn:microsoft.com/office/officeart/2008/layout/LinedList"/>
    <dgm:cxn modelId="{90332F88-2F81-4A41-AC07-85DEF7052980}" type="presParOf" srcId="{0343FE5D-8B1C-4B4B-917C-0D89F20C8C88}" destId="{BC55F0B4-FE16-45CC-A666-ADA041A9EAB7}" srcOrd="1" destOrd="0" presId="urn:microsoft.com/office/officeart/2008/layout/LinedList"/>
    <dgm:cxn modelId="{DC13E024-FC6E-4A02-8B1C-B20142AF3F66}" type="presParOf" srcId="{0343FE5D-8B1C-4B4B-917C-0D89F20C8C88}" destId="{FA31E724-8451-44F4-A2EF-5B524D869883}" srcOrd="2" destOrd="0" presId="urn:microsoft.com/office/officeart/2008/layout/LinedList"/>
    <dgm:cxn modelId="{714A7CAA-C88B-46B0-9E64-CF85DD34610C}" type="presParOf" srcId="{68C112C0-DE65-4173-A839-7F3AA89F46F4}" destId="{5232F2A7-455E-4C6B-8FA4-2CF1E6A9BFDA}" srcOrd="2" destOrd="0" presId="urn:microsoft.com/office/officeart/2008/layout/LinedList"/>
    <dgm:cxn modelId="{D519C457-C482-439B-8E65-92AB7B407751}" type="presParOf" srcId="{68C112C0-DE65-4173-A839-7F3AA89F46F4}" destId="{21EB1824-7304-40D4-97A7-FEA143618D65}" srcOrd="3" destOrd="0" presId="urn:microsoft.com/office/officeart/2008/layout/LinedList"/>
    <dgm:cxn modelId="{504D3BAB-8C0E-4168-A0EC-D05BDC462C8D}" type="presParOf" srcId="{68C112C0-DE65-4173-A839-7F3AA89F46F4}" destId="{5DFFAAE3-B247-4947-B0EF-B108AB8C936F}" srcOrd="4" destOrd="0" presId="urn:microsoft.com/office/officeart/2008/layout/LinedList"/>
    <dgm:cxn modelId="{B9468BD1-DA94-481C-87DF-1880DD630BF3}" type="presParOf" srcId="{5DFFAAE3-B247-4947-B0EF-B108AB8C936F}" destId="{87A0B0BB-139A-45DB-BF50-4AE44A6BDEEA}" srcOrd="0" destOrd="0" presId="urn:microsoft.com/office/officeart/2008/layout/LinedList"/>
    <dgm:cxn modelId="{A96F116E-A5D6-46C8-A907-A591D482F469}" type="presParOf" srcId="{5DFFAAE3-B247-4947-B0EF-B108AB8C936F}" destId="{995EA28D-F240-4D0C-8428-80FB67AD1611}" srcOrd="1" destOrd="0" presId="urn:microsoft.com/office/officeart/2008/layout/LinedList"/>
    <dgm:cxn modelId="{96218FD7-8FBE-498C-89C0-1C5931F93384}" type="presParOf" srcId="{5DFFAAE3-B247-4947-B0EF-B108AB8C936F}" destId="{935C5B48-6066-4BB0-832B-9F91F5890B73}" srcOrd="2" destOrd="0" presId="urn:microsoft.com/office/officeart/2008/layout/LinedList"/>
    <dgm:cxn modelId="{9E8340B4-6970-4C94-8526-3629A702D4BC}" type="presParOf" srcId="{68C112C0-DE65-4173-A839-7F3AA89F46F4}" destId="{48C92C9A-E1B8-46B6-A0B7-DFD2D098C93E}" srcOrd="5" destOrd="0" presId="urn:microsoft.com/office/officeart/2008/layout/LinedList"/>
    <dgm:cxn modelId="{1F4B3EAC-0199-48F7-88EF-99210348A888}" type="presParOf" srcId="{68C112C0-DE65-4173-A839-7F3AA89F46F4}" destId="{FE51F0AC-5E8B-4C02-9D96-D706F3116EB9}" srcOrd="6" destOrd="0" presId="urn:microsoft.com/office/officeart/2008/layout/LinedList"/>
    <dgm:cxn modelId="{BFEF85F6-3522-4441-800C-7192350C15DE}" type="presParOf" srcId="{68C112C0-DE65-4173-A839-7F3AA89F46F4}" destId="{B89D69E1-2559-44A4-9170-DFED714ACA74}" srcOrd="7" destOrd="0" presId="urn:microsoft.com/office/officeart/2008/layout/LinedList"/>
    <dgm:cxn modelId="{02ACF706-328F-4BA9-95BF-2EB60E2DA76F}" type="presParOf" srcId="{B89D69E1-2559-44A4-9170-DFED714ACA74}" destId="{9B74EA3A-D44A-4561-97D8-5926C7F91B58}" srcOrd="0" destOrd="0" presId="urn:microsoft.com/office/officeart/2008/layout/LinedList"/>
    <dgm:cxn modelId="{B11854C4-2500-466B-A2FF-175EAD2358FF}" type="presParOf" srcId="{B89D69E1-2559-44A4-9170-DFED714ACA74}" destId="{8787DD95-B004-4A14-BC60-FC6148F5FA97}" srcOrd="1" destOrd="0" presId="urn:microsoft.com/office/officeart/2008/layout/LinedList"/>
    <dgm:cxn modelId="{41E6915C-3FB4-43AE-A3E7-2035A47B20CE}" type="presParOf" srcId="{B89D69E1-2559-44A4-9170-DFED714ACA74}" destId="{335F0427-30FC-4450-BD68-5FC530C7590F}" srcOrd="2" destOrd="0" presId="urn:microsoft.com/office/officeart/2008/layout/LinedList"/>
    <dgm:cxn modelId="{B1F2635A-E028-47DD-9772-4877CE101D7A}" type="presParOf" srcId="{68C112C0-DE65-4173-A839-7F3AA89F46F4}" destId="{D1F49C36-1E69-4BE8-B19C-9478A66274D4}" srcOrd="8" destOrd="0" presId="urn:microsoft.com/office/officeart/2008/layout/LinedList"/>
    <dgm:cxn modelId="{86F60C5E-9989-4F2D-8DBB-6593A8CBB225}" type="presParOf" srcId="{68C112C0-DE65-4173-A839-7F3AA89F46F4}" destId="{779EF0F9-27B5-4CF1-B48E-D9817D477532}" srcOrd="9" destOrd="0" presId="urn:microsoft.com/office/officeart/2008/layout/LinedList"/>
    <dgm:cxn modelId="{9161E06F-A543-4317-8B47-1F555C11CDF4}" type="presParOf" srcId="{68C112C0-DE65-4173-A839-7F3AA89F46F4}" destId="{F056B85F-02EC-4729-9061-B3E38E6E0EF5}" srcOrd="10" destOrd="0" presId="urn:microsoft.com/office/officeart/2008/layout/LinedList"/>
    <dgm:cxn modelId="{90A14131-54D7-4503-AEBD-16E637C01F30}" type="presParOf" srcId="{F056B85F-02EC-4729-9061-B3E38E6E0EF5}" destId="{C1B5D28A-6051-44DA-B3A9-95E6E5699D7A}" srcOrd="0" destOrd="0" presId="urn:microsoft.com/office/officeart/2008/layout/LinedList"/>
    <dgm:cxn modelId="{B30E4D8A-957C-411A-82F4-A1C048BB0630}" type="presParOf" srcId="{F056B85F-02EC-4729-9061-B3E38E6E0EF5}" destId="{713353C1-E69E-4260-84D2-D0F50B578E6D}" srcOrd="1" destOrd="0" presId="urn:microsoft.com/office/officeart/2008/layout/LinedList"/>
    <dgm:cxn modelId="{2CDACC81-5836-4455-B69E-28309A153C40}" type="presParOf" srcId="{F056B85F-02EC-4729-9061-B3E38E6E0EF5}" destId="{1ADF4843-4A40-4513-9D3D-E5C82D64FF50}" srcOrd="2" destOrd="0" presId="urn:microsoft.com/office/officeart/2008/layout/LinedList"/>
    <dgm:cxn modelId="{9F6A1075-5307-447F-AB57-23A5A90E2CBA}" type="presParOf" srcId="{68C112C0-DE65-4173-A839-7F3AA89F46F4}" destId="{2A1D69E8-4F9D-4728-96DF-FF1FC428D905}" srcOrd="11" destOrd="0" presId="urn:microsoft.com/office/officeart/2008/layout/LinedList"/>
    <dgm:cxn modelId="{AE22174D-ACDD-4C9D-A914-AB7F2E454608}" type="presParOf" srcId="{68C112C0-DE65-4173-A839-7F3AA89F46F4}" destId="{3270A997-3DF8-468C-8BF9-A56D4B966E29}" srcOrd="12" destOrd="0" presId="urn:microsoft.com/office/officeart/2008/layout/LinedList"/>
    <dgm:cxn modelId="{86AA90AF-3C22-4059-A5DA-6FF6E388E1A2}" type="presParOf" srcId="{68C112C0-DE65-4173-A839-7F3AA89F46F4}" destId="{88F5CBFF-5461-4381-B614-2E69A4A8ECA8}" srcOrd="13" destOrd="0" presId="urn:microsoft.com/office/officeart/2008/layout/LinedList"/>
    <dgm:cxn modelId="{333F6FD9-9464-45B1-8FC7-9730CDF926FF}" type="presParOf" srcId="{88F5CBFF-5461-4381-B614-2E69A4A8ECA8}" destId="{39CF2A8F-FF19-446B-8161-56805D699CB8}" srcOrd="0" destOrd="0" presId="urn:microsoft.com/office/officeart/2008/layout/LinedList"/>
    <dgm:cxn modelId="{07B5EC99-BB0B-4E96-B359-DFB2CB22AB74}" type="presParOf" srcId="{88F5CBFF-5461-4381-B614-2E69A4A8ECA8}" destId="{82C4090A-ED07-4B5D-A517-30CE5C1C90D3}" srcOrd="1" destOrd="0" presId="urn:microsoft.com/office/officeart/2008/layout/LinedList"/>
    <dgm:cxn modelId="{28446590-A95E-4460-929D-026AD6BAB260}" type="presParOf" srcId="{88F5CBFF-5461-4381-B614-2E69A4A8ECA8}" destId="{6C71F53B-35AD-465A-9A17-1CE9D6801D9E}" srcOrd="2" destOrd="0" presId="urn:microsoft.com/office/officeart/2008/layout/LinedList"/>
    <dgm:cxn modelId="{2EE3A3B1-EAA3-4BC8-9C7A-EF988613B477}" type="presParOf" srcId="{68C112C0-DE65-4173-A839-7F3AA89F46F4}" destId="{5F59E1EC-0DAD-4149-A299-2487D148C519}" srcOrd="14" destOrd="0" presId="urn:microsoft.com/office/officeart/2008/layout/LinedList"/>
    <dgm:cxn modelId="{575299C0-E4BD-4926-8624-C83899B3E151}" type="presParOf" srcId="{68C112C0-DE65-4173-A839-7F3AA89F46F4}" destId="{C745A55F-DD8E-44AF-9D91-42D3CD32D44E}" srcOrd="15" destOrd="0" presId="urn:microsoft.com/office/officeart/2008/layout/LinedList"/>
    <dgm:cxn modelId="{8D4F687D-C3F1-425D-BD74-3D5D6C92BB70}" type="presParOf" srcId="{68C112C0-DE65-4173-A839-7F3AA89F46F4}" destId="{3E895C58-0C7D-4D75-B551-6275C26BDFA0}" srcOrd="16" destOrd="0" presId="urn:microsoft.com/office/officeart/2008/layout/LinedList"/>
    <dgm:cxn modelId="{4F0C068F-3810-4BB9-A81F-049E55290169}" type="presParOf" srcId="{3E895C58-0C7D-4D75-B551-6275C26BDFA0}" destId="{FD619E0D-438F-48D6-8A9C-A4AA55B1802F}" srcOrd="0" destOrd="0" presId="urn:microsoft.com/office/officeart/2008/layout/LinedList"/>
    <dgm:cxn modelId="{4D5781C8-988B-4E5F-AAB2-594520E97C23}" type="presParOf" srcId="{3E895C58-0C7D-4D75-B551-6275C26BDFA0}" destId="{5F75A781-567E-4832-A1D9-584C619D65FE}" srcOrd="1" destOrd="0" presId="urn:microsoft.com/office/officeart/2008/layout/LinedList"/>
    <dgm:cxn modelId="{5134DD33-5778-4AC1-8897-6E647E7A6214}" type="presParOf" srcId="{3E895C58-0C7D-4D75-B551-6275C26BDFA0}" destId="{27C10A90-4797-41F9-846E-F22AF1E89CB1}" srcOrd="2" destOrd="0" presId="urn:microsoft.com/office/officeart/2008/layout/LinedList"/>
    <dgm:cxn modelId="{FB5C6CF2-05CC-4452-A1D8-FE94BEB13D19}" type="presParOf" srcId="{68C112C0-DE65-4173-A839-7F3AA89F46F4}" destId="{0EB2A73D-FFA4-4280-B526-B9330FD8B91C}" srcOrd="17" destOrd="0" presId="urn:microsoft.com/office/officeart/2008/layout/LinedList"/>
    <dgm:cxn modelId="{7E994334-45BC-4C01-8128-B392119823CB}" type="presParOf" srcId="{68C112C0-DE65-4173-A839-7F3AA89F46F4}" destId="{3E67D6B2-C3EA-42B8-97C0-5442FE7EEF79}" srcOrd="18" destOrd="0" presId="urn:microsoft.com/office/officeart/2008/layout/LinedList"/>
    <dgm:cxn modelId="{FAE4C917-19FD-42BD-A372-88E8F3746EE8}" type="presParOf" srcId="{68C112C0-DE65-4173-A839-7F3AA89F46F4}" destId="{241C55C1-156E-472C-87A6-BF0F0A376B22}" srcOrd="19" destOrd="0" presId="urn:microsoft.com/office/officeart/2008/layout/LinedList"/>
    <dgm:cxn modelId="{F1D1A81C-AC16-4152-AAEC-4C3642C4A18F}" type="presParOf" srcId="{241C55C1-156E-472C-87A6-BF0F0A376B22}" destId="{6D634F7F-C066-4B0A-8451-38DBED6AB57B}" srcOrd="0" destOrd="0" presId="urn:microsoft.com/office/officeart/2008/layout/LinedList"/>
    <dgm:cxn modelId="{804ABF3B-07C6-405C-8E43-9F6FDAA97372}" type="presParOf" srcId="{241C55C1-156E-472C-87A6-BF0F0A376B22}" destId="{44BCA66A-24E1-468C-8031-92C91FB5A3F4}" srcOrd="1" destOrd="0" presId="urn:microsoft.com/office/officeart/2008/layout/LinedList"/>
    <dgm:cxn modelId="{2FA722F0-F994-4565-B9E9-F667E1C0D316}" type="presParOf" srcId="{241C55C1-156E-472C-87A6-BF0F0A376B22}" destId="{490611F4-461C-4175-BA88-959DFC85511B}" srcOrd="2" destOrd="0" presId="urn:microsoft.com/office/officeart/2008/layout/LinedList"/>
    <dgm:cxn modelId="{A7CC8E2B-211B-49DA-BEB9-5D8E193F68BE}" type="presParOf" srcId="{68C112C0-DE65-4173-A839-7F3AA89F46F4}" destId="{A8D85DF9-7BAB-4BF9-A7F6-2559B70B7FE7}" srcOrd="20" destOrd="0" presId="urn:microsoft.com/office/officeart/2008/layout/LinedList"/>
    <dgm:cxn modelId="{3AB44C7A-94CE-4EDE-B03D-BDB7A9C00EBA}" type="presParOf" srcId="{68C112C0-DE65-4173-A839-7F3AA89F46F4}" destId="{9626004F-2B61-45B0-87D1-DD3CE0F60087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CB4FFC-2A14-4947-A4BC-A4C908F708B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C306DE0-A47B-433E-9529-235A90B9009C}">
      <dgm:prSet phldrT="[Testo]"/>
      <dgm:spPr/>
      <dgm:t>
        <a:bodyPr/>
        <a:lstStyle/>
        <a:p>
          <a:r>
            <a:rPr lang="it-IT" dirty="0"/>
            <a:t>Una strategia incentrata sulla sostenibilità</a:t>
          </a:r>
        </a:p>
      </dgm:t>
    </dgm:pt>
    <dgm:pt modelId="{D7D83DAB-D367-4063-A895-8D7D8FB30E4E}" type="parTrans" cxnId="{293A49E3-1EA2-45EA-B586-03C100CB4C76}">
      <dgm:prSet/>
      <dgm:spPr/>
      <dgm:t>
        <a:bodyPr/>
        <a:lstStyle/>
        <a:p>
          <a:endParaRPr lang="it-IT"/>
        </a:p>
      </dgm:t>
    </dgm:pt>
    <dgm:pt modelId="{657AF3B4-135D-47FD-8FAD-F488711D86F3}" type="sibTrans" cxnId="{293A49E3-1EA2-45EA-B586-03C100CB4C76}">
      <dgm:prSet/>
      <dgm:spPr/>
      <dgm:t>
        <a:bodyPr/>
        <a:lstStyle/>
        <a:p>
          <a:endParaRPr lang="it-IT"/>
        </a:p>
      </dgm:t>
    </dgm:pt>
    <dgm:pt modelId="{0DAB4B77-7419-4836-A85C-48FD1F3972A5}">
      <dgm:prSet phldrT="[Testo]"/>
      <dgm:spPr/>
      <dgm:t>
        <a:bodyPr/>
        <a:lstStyle/>
        <a:p>
          <a:r>
            <a:rPr lang="it-IT" dirty="0"/>
            <a:t>Ambientale</a:t>
          </a:r>
        </a:p>
      </dgm:t>
    </dgm:pt>
    <dgm:pt modelId="{143F3B2E-9397-424D-B6F6-8AB706EE7CE5}" type="parTrans" cxnId="{06EEB9B6-F2DC-40C2-8526-5829C6A74705}">
      <dgm:prSet/>
      <dgm:spPr/>
      <dgm:t>
        <a:bodyPr/>
        <a:lstStyle/>
        <a:p>
          <a:endParaRPr lang="it-IT"/>
        </a:p>
      </dgm:t>
    </dgm:pt>
    <dgm:pt modelId="{4892FB69-42CA-4522-A889-00ED8284C040}" type="sibTrans" cxnId="{06EEB9B6-F2DC-40C2-8526-5829C6A74705}">
      <dgm:prSet/>
      <dgm:spPr/>
      <dgm:t>
        <a:bodyPr/>
        <a:lstStyle/>
        <a:p>
          <a:endParaRPr lang="it-IT"/>
        </a:p>
      </dgm:t>
    </dgm:pt>
    <dgm:pt modelId="{C4E1C175-BC3E-4E5E-99BD-0AA1ED05DCFD}">
      <dgm:prSet phldrT="[Testo]"/>
      <dgm:spPr/>
      <dgm:t>
        <a:bodyPr/>
        <a:lstStyle/>
        <a:p>
          <a:r>
            <a:rPr lang="it-IT" dirty="0"/>
            <a:t>Sociale</a:t>
          </a:r>
        </a:p>
      </dgm:t>
    </dgm:pt>
    <dgm:pt modelId="{7C6123F9-DEBE-42B5-8227-031E09E537F8}" type="parTrans" cxnId="{1850F275-5E2E-4F9B-A91E-D317B19A40E0}">
      <dgm:prSet/>
      <dgm:spPr/>
      <dgm:t>
        <a:bodyPr/>
        <a:lstStyle/>
        <a:p>
          <a:endParaRPr lang="it-IT"/>
        </a:p>
      </dgm:t>
    </dgm:pt>
    <dgm:pt modelId="{12686103-CD50-499F-90F8-A9AA2F1A1304}" type="sibTrans" cxnId="{1850F275-5E2E-4F9B-A91E-D317B19A40E0}">
      <dgm:prSet/>
      <dgm:spPr/>
      <dgm:t>
        <a:bodyPr/>
        <a:lstStyle/>
        <a:p>
          <a:endParaRPr lang="it-IT"/>
        </a:p>
      </dgm:t>
    </dgm:pt>
    <dgm:pt modelId="{EF5F9C45-BD6B-411C-B24A-5CC42166A194}">
      <dgm:prSet phldrT="[Testo]"/>
      <dgm:spPr/>
      <dgm:t>
        <a:bodyPr/>
        <a:lstStyle/>
        <a:p>
          <a:r>
            <a:rPr lang="it-IT" dirty="0"/>
            <a:t>Economica</a:t>
          </a:r>
        </a:p>
      </dgm:t>
    </dgm:pt>
    <dgm:pt modelId="{0D7F0C0C-E023-4551-84A0-072643BFC3BB}" type="parTrans" cxnId="{49782591-F553-43F3-B1B0-122519661B7A}">
      <dgm:prSet/>
      <dgm:spPr/>
      <dgm:t>
        <a:bodyPr/>
        <a:lstStyle/>
        <a:p>
          <a:endParaRPr lang="it-IT"/>
        </a:p>
      </dgm:t>
    </dgm:pt>
    <dgm:pt modelId="{F165C174-47C9-47B1-8FE7-F51C1CA25AE4}" type="sibTrans" cxnId="{49782591-F553-43F3-B1B0-122519661B7A}">
      <dgm:prSet/>
      <dgm:spPr/>
      <dgm:t>
        <a:bodyPr/>
        <a:lstStyle/>
        <a:p>
          <a:endParaRPr lang="it-IT"/>
        </a:p>
      </dgm:t>
    </dgm:pt>
    <dgm:pt modelId="{34A85590-F7EE-4B8E-9A98-AFDE258073ED}" type="pres">
      <dgm:prSet presAssocID="{C2CB4FFC-2A14-4947-A4BC-A4C908F708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2AAE5F1-1244-44B0-8367-715E7304C0F2}" type="pres">
      <dgm:prSet presAssocID="{AC306DE0-A47B-433E-9529-235A90B9009C}" presName="singleCycle" presStyleCnt="0"/>
      <dgm:spPr/>
    </dgm:pt>
    <dgm:pt modelId="{742FD769-4258-4F52-A5DD-CD231AFAF1E3}" type="pres">
      <dgm:prSet presAssocID="{AC306DE0-A47B-433E-9529-235A90B9009C}" presName="singleCenter" presStyleLbl="node1" presStyleIdx="0" presStyleCnt="4" custScaleX="172244" custScaleY="171720">
        <dgm:presLayoutVars>
          <dgm:chMax val="7"/>
          <dgm:chPref val="7"/>
        </dgm:presLayoutVars>
      </dgm:prSet>
      <dgm:spPr/>
    </dgm:pt>
    <dgm:pt modelId="{A5487F4A-2482-4368-8CC9-856AEF969922}" type="pres">
      <dgm:prSet presAssocID="{143F3B2E-9397-424D-B6F6-8AB706EE7CE5}" presName="Name56" presStyleLbl="parChTrans1D2" presStyleIdx="0" presStyleCnt="3"/>
      <dgm:spPr/>
    </dgm:pt>
    <dgm:pt modelId="{0B8B7CCA-DEFB-4CB1-927E-DE4520A0F8A9}" type="pres">
      <dgm:prSet presAssocID="{0DAB4B77-7419-4836-A85C-48FD1F3972A5}" presName="text0" presStyleLbl="node1" presStyleIdx="1" presStyleCnt="4" custScaleX="261845">
        <dgm:presLayoutVars>
          <dgm:bulletEnabled val="1"/>
        </dgm:presLayoutVars>
      </dgm:prSet>
      <dgm:spPr/>
    </dgm:pt>
    <dgm:pt modelId="{BA8DDABA-9D70-4FEE-9CD5-D01CE9FCE3FD}" type="pres">
      <dgm:prSet presAssocID="{7C6123F9-DEBE-42B5-8227-031E09E537F8}" presName="Name56" presStyleLbl="parChTrans1D2" presStyleIdx="1" presStyleCnt="3"/>
      <dgm:spPr/>
    </dgm:pt>
    <dgm:pt modelId="{9C7BBA5E-E4E3-4B1C-BF15-1200D760D38A}" type="pres">
      <dgm:prSet presAssocID="{C4E1C175-BC3E-4E5E-99BD-0AA1ED05DCFD}" presName="text0" presStyleLbl="node1" presStyleIdx="2" presStyleCnt="4" custScaleX="251735" custScaleY="109982" custRadScaleRad="154510" custRadScaleInc="-21212">
        <dgm:presLayoutVars>
          <dgm:bulletEnabled val="1"/>
        </dgm:presLayoutVars>
      </dgm:prSet>
      <dgm:spPr/>
    </dgm:pt>
    <dgm:pt modelId="{E768BAD6-23BA-4F59-81B4-A3282D0D3F59}" type="pres">
      <dgm:prSet presAssocID="{0D7F0C0C-E023-4551-84A0-072643BFC3BB}" presName="Name56" presStyleLbl="parChTrans1D2" presStyleIdx="2" presStyleCnt="3"/>
      <dgm:spPr/>
    </dgm:pt>
    <dgm:pt modelId="{9120FF3D-0CB7-4BA6-943A-DCC6C9092F4D}" type="pres">
      <dgm:prSet presAssocID="{EF5F9C45-BD6B-411C-B24A-5CC42166A194}" presName="text0" presStyleLbl="node1" presStyleIdx="3" presStyleCnt="4" custScaleX="231843" custScaleY="103154" custRadScaleRad="145393" custRadScaleInc="16956">
        <dgm:presLayoutVars>
          <dgm:bulletEnabled val="1"/>
        </dgm:presLayoutVars>
      </dgm:prSet>
      <dgm:spPr/>
    </dgm:pt>
  </dgm:ptLst>
  <dgm:cxnLst>
    <dgm:cxn modelId="{8A094E08-8FA0-4394-9851-280E022AE5DE}" type="presOf" srcId="{7C6123F9-DEBE-42B5-8227-031E09E537F8}" destId="{BA8DDABA-9D70-4FEE-9CD5-D01CE9FCE3FD}" srcOrd="0" destOrd="0" presId="urn:microsoft.com/office/officeart/2008/layout/RadialCluster"/>
    <dgm:cxn modelId="{11B35B1F-7FE9-47C9-BF0D-7064C1D9A58D}" type="presOf" srcId="{C2CB4FFC-2A14-4947-A4BC-A4C908F708BB}" destId="{34A85590-F7EE-4B8E-9A98-AFDE258073ED}" srcOrd="0" destOrd="0" presId="urn:microsoft.com/office/officeart/2008/layout/RadialCluster"/>
    <dgm:cxn modelId="{26C1F339-76E8-454E-A976-7E015431D22D}" type="presOf" srcId="{EF5F9C45-BD6B-411C-B24A-5CC42166A194}" destId="{9120FF3D-0CB7-4BA6-943A-DCC6C9092F4D}" srcOrd="0" destOrd="0" presId="urn:microsoft.com/office/officeart/2008/layout/RadialCluster"/>
    <dgm:cxn modelId="{C7D94D5E-8010-449C-AFF5-47010FAC2F12}" type="presOf" srcId="{0D7F0C0C-E023-4551-84A0-072643BFC3BB}" destId="{E768BAD6-23BA-4F59-81B4-A3282D0D3F59}" srcOrd="0" destOrd="0" presId="urn:microsoft.com/office/officeart/2008/layout/RadialCluster"/>
    <dgm:cxn modelId="{B009CF6A-01B8-48DE-BA4D-797587816E3F}" type="presOf" srcId="{AC306DE0-A47B-433E-9529-235A90B9009C}" destId="{742FD769-4258-4F52-A5DD-CD231AFAF1E3}" srcOrd="0" destOrd="0" presId="urn:microsoft.com/office/officeart/2008/layout/RadialCluster"/>
    <dgm:cxn modelId="{A0BCF74B-2650-4663-BCFB-052FA049847E}" type="presOf" srcId="{C4E1C175-BC3E-4E5E-99BD-0AA1ED05DCFD}" destId="{9C7BBA5E-E4E3-4B1C-BF15-1200D760D38A}" srcOrd="0" destOrd="0" presId="urn:microsoft.com/office/officeart/2008/layout/RadialCluster"/>
    <dgm:cxn modelId="{1850F275-5E2E-4F9B-A91E-D317B19A40E0}" srcId="{AC306DE0-A47B-433E-9529-235A90B9009C}" destId="{C4E1C175-BC3E-4E5E-99BD-0AA1ED05DCFD}" srcOrd="1" destOrd="0" parTransId="{7C6123F9-DEBE-42B5-8227-031E09E537F8}" sibTransId="{12686103-CD50-499F-90F8-A9AA2F1A1304}"/>
    <dgm:cxn modelId="{E3F4138E-8CE7-46D8-AC26-D400BCFBD8DF}" type="presOf" srcId="{0DAB4B77-7419-4836-A85C-48FD1F3972A5}" destId="{0B8B7CCA-DEFB-4CB1-927E-DE4520A0F8A9}" srcOrd="0" destOrd="0" presId="urn:microsoft.com/office/officeart/2008/layout/RadialCluster"/>
    <dgm:cxn modelId="{49782591-F553-43F3-B1B0-122519661B7A}" srcId="{AC306DE0-A47B-433E-9529-235A90B9009C}" destId="{EF5F9C45-BD6B-411C-B24A-5CC42166A194}" srcOrd="2" destOrd="0" parTransId="{0D7F0C0C-E023-4551-84A0-072643BFC3BB}" sibTransId="{F165C174-47C9-47B1-8FE7-F51C1CA25AE4}"/>
    <dgm:cxn modelId="{06EEB9B6-F2DC-40C2-8526-5829C6A74705}" srcId="{AC306DE0-A47B-433E-9529-235A90B9009C}" destId="{0DAB4B77-7419-4836-A85C-48FD1F3972A5}" srcOrd="0" destOrd="0" parTransId="{143F3B2E-9397-424D-B6F6-8AB706EE7CE5}" sibTransId="{4892FB69-42CA-4522-A889-00ED8284C040}"/>
    <dgm:cxn modelId="{33DD27CF-7988-4B63-ADE0-1401AE0C7E40}" type="presOf" srcId="{143F3B2E-9397-424D-B6F6-8AB706EE7CE5}" destId="{A5487F4A-2482-4368-8CC9-856AEF969922}" srcOrd="0" destOrd="0" presId="urn:microsoft.com/office/officeart/2008/layout/RadialCluster"/>
    <dgm:cxn modelId="{293A49E3-1EA2-45EA-B586-03C100CB4C76}" srcId="{C2CB4FFC-2A14-4947-A4BC-A4C908F708BB}" destId="{AC306DE0-A47B-433E-9529-235A90B9009C}" srcOrd="0" destOrd="0" parTransId="{D7D83DAB-D367-4063-A895-8D7D8FB30E4E}" sibTransId="{657AF3B4-135D-47FD-8FAD-F488711D86F3}"/>
    <dgm:cxn modelId="{C324155C-1E2A-4857-9869-2022CA990302}" type="presParOf" srcId="{34A85590-F7EE-4B8E-9A98-AFDE258073ED}" destId="{82AAE5F1-1244-44B0-8367-715E7304C0F2}" srcOrd="0" destOrd="0" presId="urn:microsoft.com/office/officeart/2008/layout/RadialCluster"/>
    <dgm:cxn modelId="{6DF5A2C4-2DE0-4734-A164-09F6195A0D67}" type="presParOf" srcId="{82AAE5F1-1244-44B0-8367-715E7304C0F2}" destId="{742FD769-4258-4F52-A5DD-CD231AFAF1E3}" srcOrd="0" destOrd="0" presId="urn:microsoft.com/office/officeart/2008/layout/RadialCluster"/>
    <dgm:cxn modelId="{6E0903F5-014F-417C-9B09-9D65CDED730E}" type="presParOf" srcId="{82AAE5F1-1244-44B0-8367-715E7304C0F2}" destId="{A5487F4A-2482-4368-8CC9-856AEF969922}" srcOrd="1" destOrd="0" presId="urn:microsoft.com/office/officeart/2008/layout/RadialCluster"/>
    <dgm:cxn modelId="{4A4B78F5-7652-43AD-BDE8-5CE57B2E7BED}" type="presParOf" srcId="{82AAE5F1-1244-44B0-8367-715E7304C0F2}" destId="{0B8B7CCA-DEFB-4CB1-927E-DE4520A0F8A9}" srcOrd="2" destOrd="0" presId="urn:microsoft.com/office/officeart/2008/layout/RadialCluster"/>
    <dgm:cxn modelId="{305E53A2-A2DB-4D05-8320-9AB6ABC2B9D9}" type="presParOf" srcId="{82AAE5F1-1244-44B0-8367-715E7304C0F2}" destId="{BA8DDABA-9D70-4FEE-9CD5-D01CE9FCE3FD}" srcOrd="3" destOrd="0" presId="urn:microsoft.com/office/officeart/2008/layout/RadialCluster"/>
    <dgm:cxn modelId="{1D02A8E0-54BA-4675-8748-7A5C9EDA199C}" type="presParOf" srcId="{82AAE5F1-1244-44B0-8367-715E7304C0F2}" destId="{9C7BBA5E-E4E3-4B1C-BF15-1200D760D38A}" srcOrd="4" destOrd="0" presId="urn:microsoft.com/office/officeart/2008/layout/RadialCluster"/>
    <dgm:cxn modelId="{8A081273-5018-4ED1-82C6-C7CAE307D3B1}" type="presParOf" srcId="{82AAE5F1-1244-44B0-8367-715E7304C0F2}" destId="{E768BAD6-23BA-4F59-81B4-A3282D0D3F59}" srcOrd="5" destOrd="0" presId="urn:microsoft.com/office/officeart/2008/layout/RadialCluster"/>
    <dgm:cxn modelId="{3B839B85-531F-4856-977E-B86DF3A0B475}" type="presParOf" srcId="{82AAE5F1-1244-44B0-8367-715E7304C0F2}" destId="{9120FF3D-0CB7-4BA6-943A-DCC6C9092F4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B56695-6F3E-4F0E-BDC5-738E4370A8A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CCA421F-7CAF-40D8-A056-44F0253B4D92}">
      <dgm:prSet phldrT="[Testo]" custT="1"/>
      <dgm:spPr/>
      <dgm:t>
        <a:bodyPr vert="vert"/>
        <a:lstStyle/>
        <a:p>
          <a:r>
            <a:rPr lang="it-IT" sz="2800" dirty="0"/>
            <a:t>Questioni</a:t>
          </a:r>
        </a:p>
        <a:p>
          <a:r>
            <a:rPr lang="it-IT" sz="2800" dirty="0"/>
            <a:t> in termini di:</a:t>
          </a:r>
        </a:p>
      </dgm:t>
    </dgm:pt>
    <dgm:pt modelId="{236BEE64-DEEA-47E1-814F-F7FE391603DB}" type="parTrans" cxnId="{FAE1E8FA-84CC-4A13-9520-27FDD0DD42DC}">
      <dgm:prSet/>
      <dgm:spPr/>
      <dgm:t>
        <a:bodyPr/>
        <a:lstStyle/>
        <a:p>
          <a:endParaRPr lang="it-IT"/>
        </a:p>
      </dgm:t>
    </dgm:pt>
    <dgm:pt modelId="{1346D200-5891-4E5F-A28D-B715C6EC49BC}" type="sibTrans" cxnId="{FAE1E8FA-84CC-4A13-9520-27FDD0DD42DC}">
      <dgm:prSet/>
      <dgm:spPr/>
      <dgm:t>
        <a:bodyPr/>
        <a:lstStyle/>
        <a:p>
          <a:endParaRPr lang="it-IT"/>
        </a:p>
      </dgm:t>
    </dgm:pt>
    <dgm:pt modelId="{01400B8E-20F3-41D7-86E3-716DF65FF068}">
      <dgm:prSet phldrT="[Testo]" custT="1"/>
      <dgm:spPr/>
      <dgm:t>
        <a:bodyPr/>
        <a:lstStyle/>
        <a:p>
          <a:r>
            <a:rPr lang="it-IT" sz="2400" dirty="0"/>
            <a:t>contenuti</a:t>
          </a:r>
        </a:p>
      </dgm:t>
    </dgm:pt>
    <dgm:pt modelId="{0A5BCA7A-0410-46EA-8D76-8B680EF55AE5}" type="parTrans" cxnId="{AB2D01EE-B224-4858-846B-EAADED38FBD4}">
      <dgm:prSet/>
      <dgm:spPr/>
      <dgm:t>
        <a:bodyPr/>
        <a:lstStyle/>
        <a:p>
          <a:endParaRPr lang="it-IT"/>
        </a:p>
      </dgm:t>
    </dgm:pt>
    <dgm:pt modelId="{B78B05A2-8DD3-4F3D-A164-F389333E4F4B}" type="sibTrans" cxnId="{AB2D01EE-B224-4858-846B-EAADED38FBD4}">
      <dgm:prSet/>
      <dgm:spPr/>
      <dgm:t>
        <a:bodyPr/>
        <a:lstStyle/>
        <a:p>
          <a:endParaRPr lang="it-IT"/>
        </a:p>
      </dgm:t>
    </dgm:pt>
    <dgm:pt modelId="{B6B58373-7DBD-4499-9F7E-0BD41DEE7E75}">
      <dgm:prSet phldrT="[Testo]" custT="1"/>
      <dgm:spPr/>
      <dgm:t>
        <a:bodyPr/>
        <a:lstStyle/>
        <a:p>
          <a:r>
            <a:rPr lang="it-IT" sz="2400" dirty="0"/>
            <a:t>strumenti</a:t>
          </a:r>
        </a:p>
      </dgm:t>
    </dgm:pt>
    <dgm:pt modelId="{3C6E8E01-E8CE-4F41-9321-275F2AC0DAA6}" type="parTrans" cxnId="{3AECE4B4-2F5F-4F5D-B31D-1B1B18265490}">
      <dgm:prSet/>
      <dgm:spPr/>
      <dgm:t>
        <a:bodyPr/>
        <a:lstStyle/>
        <a:p>
          <a:endParaRPr lang="it-IT"/>
        </a:p>
      </dgm:t>
    </dgm:pt>
    <dgm:pt modelId="{325584BC-E48E-4F06-9EA6-54B8635BA487}" type="sibTrans" cxnId="{3AECE4B4-2F5F-4F5D-B31D-1B1B18265490}">
      <dgm:prSet/>
      <dgm:spPr/>
      <dgm:t>
        <a:bodyPr/>
        <a:lstStyle/>
        <a:p>
          <a:endParaRPr lang="it-IT"/>
        </a:p>
      </dgm:t>
    </dgm:pt>
    <dgm:pt modelId="{DDA159DA-45D9-49B0-85CA-46D05A737B82}">
      <dgm:prSet phldrT="[Testo]" custT="1"/>
      <dgm:spPr/>
      <dgm:t>
        <a:bodyPr/>
        <a:lstStyle/>
        <a:p>
          <a:r>
            <a:rPr lang="it-IT" sz="2400" dirty="0"/>
            <a:t>costi</a:t>
          </a:r>
        </a:p>
      </dgm:t>
    </dgm:pt>
    <dgm:pt modelId="{84CE7A52-42EB-4A49-82C8-8A7FE5CDAC8E}" type="parTrans" cxnId="{33CFBCE4-F46D-4793-AAD6-B9E031DBAA13}">
      <dgm:prSet/>
      <dgm:spPr/>
      <dgm:t>
        <a:bodyPr/>
        <a:lstStyle/>
        <a:p>
          <a:endParaRPr lang="it-IT"/>
        </a:p>
      </dgm:t>
    </dgm:pt>
    <dgm:pt modelId="{1BE8537A-F074-4AF7-9B98-D30DB920A1DA}" type="sibTrans" cxnId="{33CFBCE4-F46D-4793-AAD6-B9E031DBAA13}">
      <dgm:prSet/>
      <dgm:spPr/>
      <dgm:t>
        <a:bodyPr/>
        <a:lstStyle/>
        <a:p>
          <a:endParaRPr lang="it-IT"/>
        </a:p>
      </dgm:t>
    </dgm:pt>
    <dgm:pt modelId="{3B00F85D-DD82-414F-9C87-33746B1DE18D}">
      <dgm:prSet phldrT="[Testo]" custT="1"/>
      <dgm:spPr/>
      <dgm:t>
        <a:bodyPr/>
        <a:lstStyle/>
        <a:p>
          <a:r>
            <a:rPr lang="it-IT" sz="2400" dirty="0"/>
            <a:t>controlli</a:t>
          </a:r>
          <a:endParaRPr lang="it-IT" sz="1600" dirty="0"/>
        </a:p>
      </dgm:t>
    </dgm:pt>
    <dgm:pt modelId="{03CAE28C-3C8E-4887-A602-C4DE8598F06F}" type="parTrans" cxnId="{6B8FBB6C-E8C7-4776-9C3B-26ECF6799C4D}">
      <dgm:prSet/>
      <dgm:spPr/>
      <dgm:t>
        <a:bodyPr/>
        <a:lstStyle/>
        <a:p>
          <a:endParaRPr lang="it-IT"/>
        </a:p>
      </dgm:t>
    </dgm:pt>
    <dgm:pt modelId="{A08B2EF4-EC0D-4011-B057-8F438B370E10}" type="sibTrans" cxnId="{6B8FBB6C-E8C7-4776-9C3B-26ECF6799C4D}">
      <dgm:prSet/>
      <dgm:spPr/>
      <dgm:t>
        <a:bodyPr/>
        <a:lstStyle/>
        <a:p>
          <a:endParaRPr lang="it-IT"/>
        </a:p>
      </dgm:t>
    </dgm:pt>
    <dgm:pt modelId="{5B3FEEC7-1097-4517-8080-4A128CA54E13}" type="pres">
      <dgm:prSet presAssocID="{D9B56695-6F3E-4F0E-BDC5-738E4370A8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993E51-4E2C-42A7-8517-995D6397EBBE}" type="pres">
      <dgm:prSet presAssocID="{7CCA421F-7CAF-40D8-A056-44F0253B4D92}" presName="root1" presStyleCnt="0"/>
      <dgm:spPr/>
    </dgm:pt>
    <dgm:pt modelId="{76ED2503-71F4-4BC4-9C05-963460DA084F}" type="pres">
      <dgm:prSet presAssocID="{7CCA421F-7CAF-40D8-A056-44F0253B4D92}" presName="LevelOneTextNode" presStyleLbl="node0" presStyleIdx="0" presStyleCnt="1">
        <dgm:presLayoutVars>
          <dgm:chPref val="3"/>
        </dgm:presLayoutVars>
      </dgm:prSet>
      <dgm:spPr/>
    </dgm:pt>
    <dgm:pt modelId="{D86B9E45-015D-4C81-B435-D1BADC1C7D21}" type="pres">
      <dgm:prSet presAssocID="{7CCA421F-7CAF-40D8-A056-44F0253B4D92}" presName="level2hierChild" presStyleCnt="0"/>
      <dgm:spPr/>
    </dgm:pt>
    <dgm:pt modelId="{41B902AC-59D8-4664-A693-5F144CA63DD2}" type="pres">
      <dgm:prSet presAssocID="{0A5BCA7A-0410-46EA-8D76-8B680EF55AE5}" presName="conn2-1" presStyleLbl="parChTrans1D2" presStyleIdx="0" presStyleCnt="4"/>
      <dgm:spPr/>
    </dgm:pt>
    <dgm:pt modelId="{8E641885-E8DD-414F-8CF7-57B947163192}" type="pres">
      <dgm:prSet presAssocID="{0A5BCA7A-0410-46EA-8D76-8B680EF55AE5}" presName="connTx" presStyleLbl="parChTrans1D2" presStyleIdx="0" presStyleCnt="4"/>
      <dgm:spPr/>
    </dgm:pt>
    <dgm:pt modelId="{2EACDC42-7718-400E-AF3A-1B874D6DA37B}" type="pres">
      <dgm:prSet presAssocID="{01400B8E-20F3-41D7-86E3-716DF65FF068}" presName="root2" presStyleCnt="0"/>
      <dgm:spPr/>
    </dgm:pt>
    <dgm:pt modelId="{6C624D4A-8286-475C-BFCB-7FB1CB1EBCCF}" type="pres">
      <dgm:prSet presAssocID="{01400B8E-20F3-41D7-86E3-716DF65FF068}" presName="LevelTwoTextNode" presStyleLbl="node2" presStyleIdx="0" presStyleCnt="4">
        <dgm:presLayoutVars>
          <dgm:chPref val="3"/>
        </dgm:presLayoutVars>
      </dgm:prSet>
      <dgm:spPr/>
    </dgm:pt>
    <dgm:pt modelId="{72E27471-B322-41BA-8C7D-39C046ECCF06}" type="pres">
      <dgm:prSet presAssocID="{01400B8E-20F3-41D7-86E3-716DF65FF068}" presName="level3hierChild" presStyleCnt="0"/>
      <dgm:spPr/>
    </dgm:pt>
    <dgm:pt modelId="{81F2B084-06F4-4ACF-A72D-F9EC09F1DAA6}" type="pres">
      <dgm:prSet presAssocID="{3C6E8E01-E8CE-4F41-9321-275F2AC0DAA6}" presName="conn2-1" presStyleLbl="parChTrans1D2" presStyleIdx="1" presStyleCnt="4"/>
      <dgm:spPr/>
    </dgm:pt>
    <dgm:pt modelId="{15932296-70BB-4D05-9106-512905B4D095}" type="pres">
      <dgm:prSet presAssocID="{3C6E8E01-E8CE-4F41-9321-275F2AC0DAA6}" presName="connTx" presStyleLbl="parChTrans1D2" presStyleIdx="1" presStyleCnt="4"/>
      <dgm:spPr/>
    </dgm:pt>
    <dgm:pt modelId="{51A60CBF-2552-44D8-BB5A-5594653F4676}" type="pres">
      <dgm:prSet presAssocID="{B6B58373-7DBD-4499-9F7E-0BD41DEE7E75}" presName="root2" presStyleCnt="0"/>
      <dgm:spPr/>
    </dgm:pt>
    <dgm:pt modelId="{2F30D956-81C0-4A9F-BCAA-0A9E6A743EA9}" type="pres">
      <dgm:prSet presAssocID="{B6B58373-7DBD-4499-9F7E-0BD41DEE7E75}" presName="LevelTwoTextNode" presStyleLbl="node2" presStyleIdx="1" presStyleCnt="4">
        <dgm:presLayoutVars>
          <dgm:chPref val="3"/>
        </dgm:presLayoutVars>
      </dgm:prSet>
      <dgm:spPr/>
    </dgm:pt>
    <dgm:pt modelId="{BFCCDA65-A8FF-44A3-A08F-1FEEBDE5E6DB}" type="pres">
      <dgm:prSet presAssocID="{B6B58373-7DBD-4499-9F7E-0BD41DEE7E75}" presName="level3hierChild" presStyleCnt="0"/>
      <dgm:spPr/>
    </dgm:pt>
    <dgm:pt modelId="{4C14FC11-7B12-49BF-A125-A53E07716DA0}" type="pres">
      <dgm:prSet presAssocID="{84CE7A52-42EB-4A49-82C8-8A7FE5CDAC8E}" presName="conn2-1" presStyleLbl="parChTrans1D2" presStyleIdx="2" presStyleCnt="4"/>
      <dgm:spPr/>
    </dgm:pt>
    <dgm:pt modelId="{8128DF0C-9816-492A-9860-0DC627506575}" type="pres">
      <dgm:prSet presAssocID="{84CE7A52-42EB-4A49-82C8-8A7FE5CDAC8E}" presName="connTx" presStyleLbl="parChTrans1D2" presStyleIdx="2" presStyleCnt="4"/>
      <dgm:spPr/>
    </dgm:pt>
    <dgm:pt modelId="{1C572533-FA77-45AA-9434-B63F0F20B389}" type="pres">
      <dgm:prSet presAssocID="{DDA159DA-45D9-49B0-85CA-46D05A737B82}" presName="root2" presStyleCnt="0"/>
      <dgm:spPr/>
    </dgm:pt>
    <dgm:pt modelId="{AB7FF954-2AB5-4BB4-A588-6376A6033F08}" type="pres">
      <dgm:prSet presAssocID="{DDA159DA-45D9-49B0-85CA-46D05A737B82}" presName="LevelTwoTextNode" presStyleLbl="node2" presStyleIdx="2" presStyleCnt="4">
        <dgm:presLayoutVars>
          <dgm:chPref val="3"/>
        </dgm:presLayoutVars>
      </dgm:prSet>
      <dgm:spPr/>
    </dgm:pt>
    <dgm:pt modelId="{B976D063-D9D6-43AE-9BD6-88AFB1B4B90F}" type="pres">
      <dgm:prSet presAssocID="{DDA159DA-45D9-49B0-85CA-46D05A737B82}" presName="level3hierChild" presStyleCnt="0"/>
      <dgm:spPr/>
    </dgm:pt>
    <dgm:pt modelId="{702F33C9-16F1-416E-AD58-381B18544BAC}" type="pres">
      <dgm:prSet presAssocID="{03CAE28C-3C8E-4887-A602-C4DE8598F06F}" presName="conn2-1" presStyleLbl="parChTrans1D2" presStyleIdx="3" presStyleCnt="4"/>
      <dgm:spPr/>
    </dgm:pt>
    <dgm:pt modelId="{9C792DF2-8F78-4CD9-A38E-10B09335D180}" type="pres">
      <dgm:prSet presAssocID="{03CAE28C-3C8E-4887-A602-C4DE8598F06F}" presName="connTx" presStyleLbl="parChTrans1D2" presStyleIdx="3" presStyleCnt="4"/>
      <dgm:spPr/>
    </dgm:pt>
    <dgm:pt modelId="{6451564B-FD72-476A-A028-3DFFF2523B1E}" type="pres">
      <dgm:prSet presAssocID="{3B00F85D-DD82-414F-9C87-33746B1DE18D}" presName="root2" presStyleCnt="0"/>
      <dgm:spPr/>
    </dgm:pt>
    <dgm:pt modelId="{B1791AC1-2E96-429A-906A-1FFFB47A51DA}" type="pres">
      <dgm:prSet presAssocID="{3B00F85D-DD82-414F-9C87-33746B1DE18D}" presName="LevelTwoTextNode" presStyleLbl="node2" presStyleIdx="3" presStyleCnt="4">
        <dgm:presLayoutVars>
          <dgm:chPref val="3"/>
        </dgm:presLayoutVars>
      </dgm:prSet>
      <dgm:spPr/>
    </dgm:pt>
    <dgm:pt modelId="{3191874C-36EC-41B5-808F-42C15A4DB476}" type="pres">
      <dgm:prSet presAssocID="{3B00F85D-DD82-414F-9C87-33746B1DE18D}" presName="level3hierChild" presStyleCnt="0"/>
      <dgm:spPr/>
    </dgm:pt>
  </dgm:ptLst>
  <dgm:cxnLst>
    <dgm:cxn modelId="{BDA5CE25-AFD4-4FB3-994E-EE5751B84E23}" type="presOf" srcId="{B6B58373-7DBD-4499-9F7E-0BD41DEE7E75}" destId="{2F30D956-81C0-4A9F-BCAA-0A9E6A743EA9}" srcOrd="0" destOrd="0" presId="urn:microsoft.com/office/officeart/2008/layout/HorizontalMultiLevelHierarchy"/>
    <dgm:cxn modelId="{B2350C29-E11D-4D17-B2F6-01FF6D296243}" type="presOf" srcId="{DDA159DA-45D9-49B0-85CA-46D05A737B82}" destId="{AB7FF954-2AB5-4BB4-A588-6376A6033F08}" srcOrd="0" destOrd="0" presId="urn:microsoft.com/office/officeart/2008/layout/HorizontalMultiLevelHierarchy"/>
    <dgm:cxn modelId="{941DC36B-5732-43BB-82F8-20053FBA9C21}" type="presOf" srcId="{01400B8E-20F3-41D7-86E3-716DF65FF068}" destId="{6C624D4A-8286-475C-BFCB-7FB1CB1EBCCF}" srcOrd="0" destOrd="0" presId="urn:microsoft.com/office/officeart/2008/layout/HorizontalMultiLevelHierarchy"/>
    <dgm:cxn modelId="{6B8FBB6C-E8C7-4776-9C3B-26ECF6799C4D}" srcId="{7CCA421F-7CAF-40D8-A056-44F0253B4D92}" destId="{3B00F85D-DD82-414F-9C87-33746B1DE18D}" srcOrd="3" destOrd="0" parTransId="{03CAE28C-3C8E-4887-A602-C4DE8598F06F}" sibTransId="{A08B2EF4-EC0D-4011-B057-8F438B370E10}"/>
    <dgm:cxn modelId="{6AB8CC80-9E66-4416-A5E3-F8AAE39725DC}" type="presOf" srcId="{03CAE28C-3C8E-4887-A602-C4DE8598F06F}" destId="{9C792DF2-8F78-4CD9-A38E-10B09335D180}" srcOrd="1" destOrd="0" presId="urn:microsoft.com/office/officeart/2008/layout/HorizontalMultiLevelHierarchy"/>
    <dgm:cxn modelId="{A217A18A-54AF-456E-B85F-2C679682B4E5}" type="presOf" srcId="{3C6E8E01-E8CE-4F41-9321-275F2AC0DAA6}" destId="{81F2B084-06F4-4ACF-A72D-F9EC09F1DAA6}" srcOrd="0" destOrd="0" presId="urn:microsoft.com/office/officeart/2008/layout/HorizontalMultiLevelHierarchy"/>
    <dgm:cxn modelId="{4B87E6A3-A08A-4BFD-BAC1-3FDEAE54E31C}" type="presOf" srcId="{0A5BCA7A-0410-46EA-8D76-8B680EF55AE5}" destId="{8E641885-E8DD-414F-8CF7-57B947163192}" srcOrd="1" destOrd="0" presId="urn:microsoft.com/office/officeart/2008/layout/HorizontalMultiLevelHierarchy"/>
    <dgm:cxn modelId="{E0FF14A5-301A-43F0-874F-6D722081A1B3}" type="presOf" srcId="{0A5BCA7A-0410-46EA-8D76-8B680EF55AE5}" destId="{41B902AC-59D8-4664-A693-5F144CA63DD2}" srcOrd="0" destOrd="0" presId="urn:microsoft.com/office/officeart/2008/layout/HorizontalMultiLevelHierarchy"/>
    <dgm:cxn modelId="{68E1BFAC-808E-468A-8FE8-EBAEF8DB151A}" type="presOf" srcId="{03CAE28C-3C8E-4887-A602-C4DE8598F06F}" destId="{702F33C9-16F1-416E-AD58-381B18544BAC}" srcOrd="0" destOrd="0" presId="urn:microsoft.com/office/officeart/2008/layout/HorizontalMultiLevelHierarchy"/>
    <dgm:cxn modelId="{AC69E8AF-4356-4401-97C7-4A4CF1465935}" type="presOf" srcId="{D9B56695-6F3E-4F0E-BDC5-738E4370A8A5}" destId="{5B3FEEC7-1097-4517-8080-4A128CA54E13}" srcOrd="0" destOrd="0" presId="urn:microsoft.com/office/officeart/2008/layout/HorizontalMultiLevelHierarchy"/>
    <dgm:cxn modelId="{3AECE4B4-2F5F-4F5D-B31D-1B1B18265490}" srcId="{7CCA421F-7CAF-40D8-A056-44F0253B4D92}" destId="{B6B58373-7DBD-4499-9F7E-0BD41DEE7E75}" srcOrd="1" destOrd="0" parTransId="{3C6E8E01-E8CE-4F41-9321-275F2AC0DAA6}" sibTransId="{325584BC-E48E-4F06-9EA6-54B8635BA487}"/>
    <dgm:cxn modelId="{083B8CBB-4F27-4CAB-BF36-8F676FEC1BF1}" type="presOf" srcId="{3C6E8E01-E8CE-4F41-9321-275F2AC0DAA6}" destId="{15932296-70BB-4D05-9106-512905B4D095}" srcOrd="1" destOrd="0" presId="urn:microsoft.com/office/officeart/2008/layout/HorizontalMultiLevelHierarchy"/>
    <dgm:cxn modelId="{955597C7-476C-45DE-BC11-EF2456DB034C}" type="presOf" srcId="{84CE7A52-42EB-4A49-82C8-8A7FE5CDAC8E}" destId="{4C14FC11-7B12-49BF-A125-A53E07716DA0}" srcOrd="0" destOrd="0" presId="urn:microsoft.com/office/officeart/2008/layout/HorizontalMultiLevelHierarchy"/>
    <dgm:cxn modelId="{95E257DE-35CF-497F-B597-90C552FE76ED}" type="presOf" srcId="{3B00F85D-DD82-414F-9C87-33746B1DE18D}" destId="{B1791AC1-2E96-429A-906A-1FFFB47A51DA}" srcOrd="0" destOrd="0" presId="urn:microsoft.com/office/officeart/2008/layout/HorizontalMultiLevelHierarchy"/>
    <dgm:cxn modelId="{33CFBCE4-F46D-4793-AAD6-B9E031DBAA13}" srcId="{7CCA421F-7CAF-40D8-A056-44F0253B4D92}" destId="{DDA159DA-45D9-49B0-85CA-46D05A737B82}" srcOrd="2" destOrd="0" parTransId="{84CE7A52-42EB-4A49-82C8-8A7FE5CDAC8E}" sibTransId="{1BE8537A-F074-4AF7-9B98-D30DB920A1DA}"/>
    <dgm:cxn modelId="{013E70E9-744A-4BF4-A04E-AC80A81C991B}" type="presOf" srcId="{7CCA421F-7CAF-40D8-A056-44F0253B4D92}" destId="{76ED2503-71F4-4BC4-9C05-963460DA084F}" srcOrd="0" destOrd="0" presId="urn:microsoft.com/office/officeart/2008/layout/HorizontalMultiLevelHierarchy"/>
    <dgm:cxn modelId="{A60E81EC-0F6C-464F-971A-09D44E03B20D}" type="presOf" srcId="{84CE7A52-42EB-4A49-82C8-8A7FE5CDAC8E}" destId="{8128DF0C-9816-492A-9860-0DC627506575}" srcOrd="1" destOrd="0" presId="urn:microsoft.com/office/officeart/2008/layout/HorizontalMultiLevelHierarchy"/>
    <dgm:cxn modelId="{AB2D01EE-B224-4858-846B-EAADED38FBD4}" srcId="{7CCA421F-7CAF-40D8-A056-44F0253B4D92}" destId="{01400B8E-20F3-41D7-86E3-716DF65FF068}" srcOrd="0" destOrd="0" parTransId="{0A5BCA7A-0410-46EA-8D76-8B680EF55AE5}" sibTransId="{B78B05A2-8DD3-4F3D-A164-F389333E4F4B}"/>
    <dgm:cxn modelId="{FAE1E8FA-84CC-4A13-9520-27FDD0DD42DC}" srcId="{D9B56695-6F3E-4F0E-BDC5-738E4370A8A5}" destId="{7CCA421F-7CAF-40D8-A056-44F0253B4D92}" srcOrd="0" destOrd="0" parTransId="{236BEE64-DEEA-47E1-814F-F7FE391603DB}" sibTransId="{1346D200-5891-4E5F-A28D-B715C6EC49BC}"/>
    <dgm:cxn modelId="{151DCDA6-26D5-47D6-8377-5572D064D1B3}" type="presParOf" srcId="{5B3FEEC7-1097-4517-8080-4A128CA54E13}" destId="{3D993E51-4E2C-42A7-8517-995D6397EBBE}" srcOrd="0" destOrd="0" presId="urn:microsoft.com/office/officeart/2008/layout/HorizontalMultiLevelHierarchy"/>
    <dgm:cxn modelId="{0B7AF72F-EF00-4E6B-BD0E-D983E1D82E57}" type="presParOf" srcId="{3D993E51-4E2C-42A7-8517-995D6397EBBE}" destId="{76ED2503-71F4-4BC4-9C05-963460DA084F}" srcOrd="0" destOrd="0" presId="urn:microsoft.com/office/officeart/2008/layout/HorizontalMultiLevelHierarchy"/>
    <dgm:cxn modelId="{7E40C9E1-A296-4B80-84A3-6741B2BE4D75}" type="presParOf" srcId="{3D993E51-4E2C-42A7-8517-995D6397EBBE}" destId="{D86B9E45-015D-4C81-B435-D1BADC1C7D21}" srcOrd="1" destOrd="0" presId="urn:microsoft.com/office/officeart/2008/layout/HorizontalMultiLevelHierarchy"/>
    <dgm:cxn modelId="{16A60357-1627-4821-900C-8318E3FDF887}" type="presParOf" srcId="{D86B9E45-015D-4C81-B435-D1BADC1C7D21}" destId="{41B902AC-59D8-4664-A693-5F144CA63DD2}" srcOrd="0" destOrd="0" presId="urn:microsoft.com/office/officeart/2008/layout/HorizontalMultiLevelHierarchy"/>
    <dgm:cxn modelId="{CA900511-BCBF-4A64-B01D-2D76C97455B0}" type="presParOf" srcId="{41B902AC-59D8-4664-A693-5F144CA63DD2}" destId="{8E641885-E8DD-414F-8CF7-57B947163192}" srcOrd="0" destOrd="0" presId="urn:microsoft.com/office/officeart/2008/layout/HorizontalMultiLevelHierarchy"/>
    <dgm:cxn modelId="{939760D8-563B-497C-80BA-6611676E53BE}" type="presParOf" srcId="{D86B9E45-015D-4C81-B435-D1BADC1C7D21}" destId="{2EACDC42-7718-400E-AF3A-1B874D6DA37B}" srcOrd="1" destOrd="0" presId="urn:microsoft.com/office/officeart/2008/layout/HorizontalMultiLevelHierarchy"/>
    <dgm:cxn modelId="{A0101BFD-94EA-4C69-85C1-9ABA5E395F91}" type="presParOf" srcId="{2EACDC42-7718-400E-AF3A-1B874D6DA37B}" destId="{6C624D4A-8286-475C-BFCB-7FB1CB1EBCCF}" srcOrd="0" destOrd="0" presId="urn:microsoft.com/office/officeart/2008/layout/HorizontalMultiLevelHierarchy"/>
    <dgm:cxn modelId="{50945440-6B8B-4DA2-B930-895D79E829AF}" type="presParOf" srcId="{2EACDC42-7718-400E-AF3A-1B874D6DA37B}" destId="{72E27471-B322-41BA-8C7D-39C046ECCF06}" srcOrd="1" destOrd="0" presId="urn:microsoft.com/office/officeart/2008/layout/HorizontalMultiLevelHierarchy"/>
    <dgm:cxn modelId="{F82C0205-CDB9-4944-BACB-96980037B563}" type="presParOf" srcId="{D86B9E45-015D-4C81-B435-D1BADC1C7D21}" destId="{81F2B084-06F4-4ACF-A72D-F9EC09F1DAA6}" srcOrd="2" destOrd="0" presId="urn:microsoft.com/office/officeart/2008/layout/HorizontalMultiLevelHierarchy"/>
    <dgm:cxn modelId="{DF8E03C5-8972-4571-9DEF-1C3093DC9985}" type="presParOf" srcId="{81F2B084-06F4-4ACF-A72D-F9EC09F1DAA6}" destId="{15932296-70BB-4D05-9106-512905B4D095}" srcOrd="0" destOrd="0" presId="urn:microsoft.com/office/officeart/2008/layout/HorizontalMultiLevelHierarchy"/>
    <dgm:cxn modelId="{A7486506-2967-4C4B-AB08-B0B035C7EEEE}" type="presParOf" srcId="{D86B9E45-015D-4C81-B435-D1BADC1C7D21}" destId="{51A60CBF-2552-44D8-BB5A-5594653F4676}" srcOrd="3" destOrd="0" presId="urn:microsoft.com/office/officeart/2008/layout/HorizontalMultiLevelHierarchy"/>
    <dgm:cxn modelId="{9791B320-5B87-4E0C-BE36-36832E9108DE}" type="presParOf" srcId="{51A60CBF-2552-44D8-BB5A-5594653F4676}" destId="{2F30D956-81C0-4A9F-BCAA-0A9E6A743EA9}" srcOrd="0" destOrd="0" presId="urn:microsoft.com/office/officeart/2008/layout/HorizontalMultiLevelHierarchy"/>
    <dgm:cxn modelId="{3B27C1E7-9851-4194-879E-E3BF8EA0372D}" type="presParOf" srcId="{51A60CBF-2552-44D8-BB5A-5594653F4676}" destId="{BFCCDA65-A8FF-44A3-A08F-1FEEBDE5E6DB}" srcOrd="1" destOrd="0" presId="urn:microsoft.com/office/officeart/2008/layout/HorizontalMultiLevelHierarchy"/>
    <dgm:cxn modelId="{C019409E-C11B-4102-B210-C106F76FE78F}" type="presParOf" srcId="{D86B9E45-015D-4C81-B435-D1BADC1C7D21}" destId="{4C14FC11-7B12-49BF-A125-A53E07716DA0}" srcOrd="4" destOrd="0" presId="urn:microsoft.com/office/officeart/2008/layout/HorizontalMultiLevelHierarchy"/>
    <dgm:cxn modelId="{29A5E67E-3709-49AD-9D57-5C185A5B4A49}" type="presParOf" srcId="{4C14FC11-7B12-49BF-A125-A53E07716DA0}" destId="{8128DF0C-9816-492A-9860-0DC627506575}" srcOrd="0" destOrd="0" presId="urn:microsoft.com/office/officeart/2008/layout/HorizontalMultiLevelHierarchy"/>
    <dgm:cxn modelId="{05B49DD8-D577-45F6-8EC6-BE29C34268AC}" type="presParOf" srcId="{D86B9E45-015D-4C81-B435-D1BADC1C7D21}" destId="{1C572533-FA77-45AA-9434-B63F0F20B389}" srcOrd="5" destOrd="0" presId="urn:microsoft.com/office/officeart/2008/layout/HorizontalMultiLevelHierarchy"/>
    <dgm:cxn modelId="{5C62E6FB-C819-4C2B-96F2-B6E64096F6DE}" type="presParOf" srcId="{1C572533-FA77-45AA-9434-B63F0F20B389}" destId="{AB7FF954-2AB5-4BB4-A588-6376A6033F08}" srcOrd="0" destOrd="0" presId="urn:microsoft.com/office/officeart/2008/layout/HorizontalMultiLevelHierarchy"/>
    <dgm:cxn modelId="{51215452-A969-4718-957F-AE49459DB4D5}" type="presParOf" srcId="{1C572533-FA77-45AA-9434-B63F0F20B389}" destId="{B976D063-D9D6-43AE-9BD6-88AFB1B4B90F}" srcOrd="1" destOrd="0" presId="urn:microsoft.com/office/officeart/2008/layout/HorizontalMultiLevelHierarchy"/>
    <dgm:cxn modelId="{E124ACDE-4944-46E3-AECE-BA2861F72E18}" type="presParOf" srcId="{D86B9E45-015D-4C81-B435-D1BADC1C7D21}" destId="{702F33C9-16F1-416E-AD58-381B18544BAC}" srcOrd="6" destOrd="0" presId="urn:microsoft.com/office/officeart/2008/layout/HorizontalMultiLevelHierarchy"/>
    <dgm:cxn modelId="{21E31B66-147D-44F1-AB1F-5EFA8845A6B7}" type="presParOf" srcId="{702F33C9-16F1-416E-AD58-381B18544BAC}" destId="{9C792DF2-8F78-4CD9-A38E-10B09335D180}" srcOrd="0" destOrd="0" presId="urn:microsoft.com/office/officeart/2008/layout/HorizontalMultiLevelHierarchy"/>
    <dgm:cxn modelId="{F3AD4FB6-9B2C-4BC4-B26F-3DCA9CE655F1}" type="presParOf" srcId="{D86B9E45-015D-4C81-B435-D1BADC1C7D21}" destId="{6451564B-FD72-476A-A028-3DFFF2523B1E}" srcOrd="7" destOrd="0" presId="urn:microsoft.com/office/officeart/2008/layout/HorizontalMultiLevelHierarchy"/>
    <dgm:cxn modelId="{9D64A1D4-E828-4C1F-B98D-B011929D2B89}" type="presParOf" srcId="{6451564B-FD72-476A-A028-3DFFF2523B1E}" destId="{B1791AC1-2E96-429A-906A-1FFFB47A51DA}" srcOrd="0" destOrd="0" presId="urn:microsoft.com/office/officeart/2008/layout/HorizontalMultiLevelHierarchy"/>
    <dgm:cxn modelId="{E5C0DFBF-ABE1-44AC-ADBC-CC8588625518}" type="presParOf" srcId="{6451564B-FD72-476A-A028-3DFFF2523B1E}" destId="{3191874C-36EC-41B5-808F-42C15A4DB4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7D4285-D208-4103-B49A-B0B95F02683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DAA2AC6-42E9-419E-80E6-4BAAC8DA9427}">
      <dgm:prSet phldrT="[Testo]"/>
      <dgm:spPr/>
      <dgm:t>
        <a:bodyPr/>
        <a:lstStyle/>
        <a:p>
          <a:r>
            <a:rPr lang="it-IT" dirty="0"/>
            <a:t>Problema</a:t>
          </a:r>
        </a:p>
      </dgm:t>
    </dgm:pt>
    <dgm:pt modelId="{1251D672-5AEF-46B5-BC25-44D49635F8A7}" type="parTrans" cxnId="{E5A94EB6-AA04-44D8-B8D1-60E788586AC6}">
      <dgm:prSet/>
      <dgm:spPr/>
      <dgm:t>
        <a:bodyPr/>
        <a:lstStyle/>
        <a:p>
          <a:endParaRPr lang="it-IT"/>
        </a:p>
      </dgm:t>
    </dgm:pt>
    <dgm:pt modelId="{11108F5E-198E-4A04-A1A9-3AE96144D99E}" type="sibTrans" cxnId="{E5A94EB6-AA04-44D8-B8D1-60E788586AC6}">
      <dgm:prSet/>
      <dgm:spPr/>
      <dgm:t>
        <a:bodyPr/>
        <a:lstStyle/>
        <a:p>
          <a:endParaRPr lang="it-IT"/>
        </a:p>
      </dgm:t>
    </dgm:pt>
    <dgm:pt modelId="{977646D1-45AF-43C1-BA26-B6CD8D79DB44}">
      <dgm:prSet phldrT="[Testo]" custT="1"/>
      <dgm:spPr/>
      <dgm:t>
        <a:bodyPr/>
        <a:lstStyle/>
        <a:p>
          <a:r>
            <a:rPr lang="it-IT" sz="1500" dirty="0"/>
            <a:t>Cosa significa sostenibile?</a:t>
          </a:r>
        </a:p>
      </dgm:t>
    </dgm:pt>
    <dgm:pt modelId="{F1C411CA-EF73-4512-9F34-FDE10C11312A}" type="parTrans" cxnId="{E0D0B800-14CA-460F-9CC8-292ADED87269}">
      <dgm:prSet/>
      <dgm:spPr/>
      <dgm:t>
        <a:bodyPr/>
        <a:lstStyle/>
        <a:p>
          <a:endParaRPr lang="it-IT"/>
        </a:p>
      </dgm:t>
    </dgm:pt>
    <dgm:pt modelId="{A376AD7A-48DB-4084-B269-8E9780183863}" type="sibTrans" cxnId="{E0D0B800-14CA-460F-9CC8-292ADED87269}">
      <dgm:prSet/>
      <dgm:spPr/>
      <dgm:t>
        <a:bodyPr/>
        <a:lstStyle/>
        <a:p>
          <a:endParaRPr lang="it-IT"/>
        </a:p>
      </dgm:t>
    </dgm:pt>
    <dgm:pt modelId="{51636422-F9D3-4174-9164-FC6A2DD3EFFA}">
      <dgm:prSet phldrT="[Testo]"/>
      <dgm:spPr/>
      <dgm:t>
        <a:bodyPr/>
        <a:lstStyle/>
        <a:p>
          <a:r>
            <a:rPr lang="it-IT" dirty="0"/>
            <a:t>Standard</a:t>
          </a:r>
        </a:p>
      </dgm:t>
    </dgm:pt>
    <dgm:pt modelId="{BC1208DF-2F5E-4E05-BF8A-FA61384FDDC4}" type="parTrans" cxnId="{CA71F0B9-8B3A-47AC-8745-88D4E5187417}">
      <dgm:prSet/>
      <dgm:spPr/>
      <dgm:t>
        <a:bodyPr/>
        <a:lstStyle/>
        <a:p>
          <a:endParaRPr lang="it-IT"/>
        </a:p>
      </dgm:t>
    </dgm:pt>
    <dgm:pt modelId="{65F57864-1F0B-452A-B719-89C471E1E9EC}" type="sibTrans" cxnId="{CA71F0B9-8B3A-47AC-8745-88D4E5187417}">
      <dgm:prSet/>
      <dgm:spPr/>
      <dgm:t>
        <a:bodyPr/>
        <a:lstStyle/>
        <a:p>
          <a:endParaRPr lang="it-IT"/>
        </a:p>
      </dgm:t>
    </dgm:pt>
    <dgm:pt modelId="{2937E5E5-F8BA-4B77-A7D3-157780758D3B}">
      <dgm:prSet phldrT="[Testo]" custT="1"/>
      <dgm:spPr/>
      <dgm:t>
        <a:bodyPr/>
        <a:lstStyle/>
        <a:p>
          <a:r>
            <a:rPr lang="it-IT" sz="1500" dirty="0"/>
            <a:t>Entro fine 2023 introduzione di definizioni, requisiti e principi comuni a livello UE</a:t>
          </a:r>
        </a:p>
      </dgm:t>
    </dgm:pt>
    <dgm:pt modelId="{54DACA7C-8C87-4362-98F2-199E99639683}" type="parTrans" cxnId="{D98FD377-422C-48AF-97C5-51454C585754}">
      <dgm:prSet/>
      <dgm:spPr/>
      <dgm:t>
        <a:bodyPr/>
        <a:lstStyle/>
        <a:p>
          <a:endParaRPr lang="it-IT"/>
        </a:p>
      </dgm:t>
    </dgm:pt>
    <dgm:pt modelId="{A18A752B-0DAB-456E-A68F-86B94C220587}" type="sibTrans" cxnId="{D98FD377-422C-48AF-97C5-51454C585754}">
      <dgm:prSet/>
      <dgm:spPr/>
      <dgm:t>
        <a:bodyPr/>
        <a:lstStyle/>
        <a:p>
          <a:endParaRPr lang="it-IT"/>
        </a:p>
      </dgm:t>
    </dgm:pt>
    <dgm:pt modelId="{733B4411-83C8-4F82-B5FE-C72E7EC3DF87}">
      <dgm:prSet phldrT="[Testo]"/>
      <dgm:spPr/>
      <dgm:t>
        <a:bodyPr/>
        <a:lstStyle/>
        <a:p>
          <a:r>
            <a:rPr lang="it-IT" dirty="0"/>
            <a:t>Benefici</a:t>
          </a:r>
        </a:p>
      </dgm:t>
    </dgm:pt>
    <dgm:pt modelId="{4AE11219-F807-4401-B23B-7145AECE8A1A}" type="parTrans" cxnId="{99E24CAC-4FA6-4B01-9C68-5EAE7E329B39}">
      <dgm:prSet/>
      <dgm:spPr/>
      <dgm:t>
        <a:bodyPr/>
        <a:lstStyle/>
        <a:p>
          <a:endParaRPr lang="it-IT"/>
        </a:p>
      </dgm:t>
    </dgm:pt>
    <dgm:pt modelId="{E2F8BEFF-B240-41CF-BB5B-647D7A4582F1}" type="sibTrans" cxnId="{99E24CAC-4FA6-4B01-9C68-5EAE7E329B39}">
      <dgm:prSet/>
      <dgm:spPr/>
      <dgm:t>
        <a:bodyPr/>
        <a:lstStyle/>
        <a:p>
          <a:endParaRPr lang="it-IT"/>
        </a:p>
      </dgm:t>
    </dgm:pt>
    <dgm:pt modelId="{6E181336-65E2-4A43-B065-164D1C0168A0}">
      <dgm:prSet phldrT="[Testo]"/>
      <dgm:spPr/>
      <dgm:t>
        <a:bodyPr/>
        <a:lstStyle/>
        <a:p>
          <a:r>
            <a:rPr lang="it-IT" dirty="0"/>
            <a:t>Collegamento a sistemi di certificazione, etichettatura, incentivi</a:t>
          </a:r>
        </a:p>
      </dgm:t>
    </dgm:pt>
    <dgm:pt modelId="{AD9D533E-DA78-4F13-8FE7-428E56DE68A5}" type="parTrans" cxnId="{56AB67FB-0897-426F-B041-725034780869}">
      <dgm:prSet/>
      <dgm:spPr/>
      <dgm:t>
        <a:bodyPr/>
        <a:lstStyle/>
        <a:p>
          <a:endParaRPr lang="it-IT"/>
        </a:p>
      </dgm:t>
    </dgm:pt>
    <dgm:pt modelId="{88906B59-F37B-4374-9C4B-644B4F84721E}" type="sibTrans" cxnId="{56AB67FB-0897-426F-B041-725034780869}">
      <dgm:prSet/>
      <dgm:spPr/>
      <dgm:t>
        <a:bodyPr/>
        <a:lstStyle/>
        <a:p>
          <a:endParaRPr lang="it-IT"/>
        </a:p>
      </dgm:t>
    </dgm:pt>
    <dgm:pt modelId="{FEC60D27-2E11-4A20-BAA6-E27A2805752B}">
      <dgm:prSet phldrT="[Testo]"/>
      <dgm:spPr/>
      <dgm:t>
        <a:bodyPr/>
        <a:lstStyle/>
        <a:p>
          <a:r>
            <a:rPr lang="it-IT" dirty="0"/>
            <a:t>Punto di riferimento a livello globale</a:t>
          </a:r>
        </a:p>
      </dgm:t>
    </dgm:pt>
    <dgm:pt modelId="{A1B69F9B-F6B8-4261-B1E9-5D85AF713B5D}" type="parTrans" cxnId="{5C126212-6C7C-401F-ADBE-D775AE68E72A}">
      <dgm:prSet/>
      <dgm:spPr/>
      <dgm:t>
        <a:bodyPr/>
        <a:lstStyle/>
        <a:p>
          <a:endParaRPr lang="it-IT"/>
        </a:p>
      </dgm:t>
    </dgm:pt>
    <dgm:pt modelId="{343AFAFF-E28E-4D6E-8DE3-2B25623E5C9A}" type="sibTrans" cxnId="{5C126212-6C7C-401F-ADBE-D775AE68E72A}">
      <dgm:prSet/>
      <dgm:spPr/>
      <dgm:t>
        <a:bodyPr/>
        <a:lstStyle/>
        <a:p>
          <a:endParaRPr lang="it-IT"/>
        </a:p>
      </dgm:t>
    </dgm:pt>
    <dgm:pt modelId="{AA6B9848-C919-4569-BD0B-2092AD2D473A}" type="pres">
      <dgm:prSet presAssocID="{EE7D4285-D208-4103-B49A-B0B95F02683F}" presName="rootnode" presStyleCnt="0">
        <dgm:presLayoutVars>
          <dgm:chMax/>
          <dgm:chPref/>
          <dgm:dir/>
          <dgm:animLvl val="lvl"/>
        </dgm:presLayoutVars>
      </dgm:prSet>
      <dgm:spPr/>
    </dgm:pt>
    <dgm:pt modelId="{96522A69-52FF-4C73-A3C8-A6F4A2F7383E}" type="pres">
      <dgm:prSet presAssocID="{8DAA2AC6-42E9-419E-80E6-4BAAC8DA9427}" presName="composite" presStyleCnt="0"/>
      <dgm:spPr/>
    </dgm:pt>
    <dgm:pt modelId="{EFDA00FB-FF7F-4133-B657-D179FFDBAABD}" type="pres">
      <dgm:prSet presAssocID="{8DAA2AC6-42E9-419E-80E6-4BAAC8DA9427}" presName="bentUpArrow1" presStyleLbl="alignImgPlace1" presStyleIdx="0" presStyleCnt="2"/>
      <dgm:spPr/>
    </dgm:pt>
    <dgm:pt modelId="{08FE7880-C31F-440A-978A-F89C36201387}" type="pres">
      <dgm:prSet presAssocID="{8DAA2AC6-42E9-419E-80E6-4BAAC8DA942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C33D4039-C0C1-4F92-84D0-DB1A6276F12B}" type="pres">
      <dgm:prSet presAssocID="{8DAA2AC6-42E9-419E-80E6-4BAAC8DA9427}" presName="ChildText" presStyleLbl="revTx" presStyleIdx="0" presStyleCnt="3" custLinFactNeighborX="19693" custLinFactNeighborY="1287">
        <dgm:presLayoutVars>
          <dgm:chMax val="0"/>
          <dgm:chPref val="0"/>
          <dgm:bulletEnabled val="1"/>
        </dgm:presLayoutVars>
      </dgm:prSet>
      <dgm:spPr/>
    </dgm:pt>
    <dgm:pt modelId="{56FB91E4-6EA8-41D5-B0F5-528858578E9E}" type="pres">
      <dgm:prSet presAssocID="{11108F5E-198E-4A04-A1A9-3AE96144D99E}" presName="sibTrans" presStyleCnt="0"/>
      <dgm:spPr/>
    </dgm:pt>
    <dgm:pt modelId="{7A31EAEC-9EB6-4CDA-85A6-3CFB79E127FF}" type="pres">
      <dgm:prSet presAssocID="{51636422-F9D3-4174-9164-FC6A2DD3EFFA}" presName="composite" presStyleCnt="0"/>
      <dgm:spPr/>
    </dgm:pt>
    <dgm:pt modelId="{27F51CDE-F1B2-495C-B979-B29DB3419F45}" type="pres">
      <dgm:prSet presAssocID="{51636422-F9D3-4174-9164-FC6A2DD3EFFA}" presName="bentUpArrow1" presStyleLbl="alignImgPlace1" presStyleIdx="1" presStyleCnt="2"/>
      <dgm:spPr/>
    </dgm:pt>
    <dgm:pt modelId="{150A0B15-6170-4516-A0D5-23C1EB259E5E}" type="pres">
      <dgm:prSet presAssocID="{51636422-F9D3-4174-9164-FC6A2DD3EFF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32DA981D-F16A-454F-9ED0-9EA0003FE706}" type="pres">
      <dgm:prSet presAssocID="{51636422-F9D3-4174-9164-FC6A2DD3EFFA}" presName="ChildText" presStyleLbl="revTx" presStyleIdx="1" presStyleCnt="3" custScaleX="221879" custLinFactNeighborX="79106" custLinFactNeighborY="-3381">
        <dgm:presLayoutVars>
          <dgm:chMax val="0"/>
          <dgm:chPref val="0"/>
          <dgm:bulletEnabled val="1"/>
        </dgm:presLayoutVars>
      </dgm:prSet>
      <dgm:spPr/>
    </dgm:pt>
    <dgm:pt modelId="{818E518E-D723-4A36-9F48-B16BC879000C}" type="pres">
      <dgm:prSet presAssocID="{65F57864-1F0B-452A-B719-89C471E1E9EC}" presName="sibTrans" presStyleCnt="0"/>
      <dgm:spPr/>
    </dgm:pt>
    <dgm:pt modelId="{89238438-ABE9-4A02-BAE7-F9532C1A8120}" type="pres">
      <dgm:prSet presAssocID="{733B4411-83C8-4F82-B5FE-C72E7EC3DF87}" presName="composite" presStyleCnt="0"/>
      <dgm:spPr/>
    </dgm:pt>
    <dgm:pt modelId="{2B6A0BC6-FF7F-4BD8-A23A-92DEAFAE7F11}" type="pres">
      <dgm:prSet presAssocID="{733B4411-83C8-4F82-B5FE-C72E7EC3DF8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376EB071-EE95-4195-9E6B-0994678029FC}" type="pres">
      <dgm:prSet presAssocID="{733B4411-83C8-4F82-B5FE-C72E7EC3DF87}" presName="FinalChildText" presStyleLbl="revTx" presStyleIdx="2" presStyleCnt="3" custScaleX="242753" custLinFactNeighborX="96129" custLinFactNeighborY="-5578">
        <dgm:presLayoutVars>
          <dgm:chMax val="0"/>
          <dgm:chPref val="0"/>
          <dgm:bulletEnabled val="1"/>
        </dgm:presLayoutVars>
      </dgm:prSet>
      <dgm:spPr/>
    </dgm:pt>
  </dgm:ptLst>
  <dgm:cxnLst>
    <dgm:cxn modelId="{E0D0B800-14CA-460F-9CC8-292ADED87269}" srcId="{8DAA2AC6-42E9-419E-80E6-4BAAC8DA9427}" destId="{977646D1-45AF-43C1-BA26-B6CD8D79DB44}" srcOrd="0" destOrd="0" parTransId="{F1C411CA-EF73-4512-9F34-FDE10C11312A}" sibTransId="{A376AD7A-48DB-4084-B269-8E9780183863}"/>
    <dgm:cxn modelId="{D4206B07-2598-4316-94B2-7294D7987B70}" type="presOf" srcId="{EE7D4285-D208-4103-B49A-B0B95F02683F}" destId="{AA6B9848-C919-4569-BD0B-2092AD2D473A}" srcOrd="0" destOrd="0" presId="urn:microsoft.com/office/officeart/2005/8/layout/StepDownProcess"/>
    <dgm:cxn modelId="{5C126212-6C7C-401F-ADBE-D775AE68E72A}" srcId="{733B4411-83C8-4F82-B5FE-C72E7EC3DF87}" destId="{FEC60D27-2E11-4A20-BAA6-E27A2805752B}" srcOrd="1" destOrd="0" parTransId="{A1B69F9B-F6B8-4261-B1E9-5D85AF713B5D}" sibTransId="{343AFAFF-E28E-4D6E-8DE3-2B25623E5C9A}"/>
    <dgm:cxn modelId="{D8868413-E58E-4CF6-B2AD-FE0CCFCDAF54}" type="presOf" srcId="{2937E5E5-F8BA-4B77-A7D3-157780758D3B}" destId="{32DA981D-F16A-454F-9ED0-9EA0003FE706}" srcOrd="0" destOrd="0" presId="urn:microsoft.com/office/officeart/2005/8/layout/StepDownProcess"/>
    <dgm:cxn modelId="{09594414-87E3-4DA3-A644-CFEB389B2A42}" type="presOf" srcId="{FEC60D27-2E11-4A20-BAA6-E27A2805752B}" destId="{376EB071-EE95-4195-9E6B-0994678029FC}" srcOrd="0" destOrd="1" presId="urn:microsoft.com/office/officeart/2005/8/layout/StepDownProcess"/>
    <dgm:cxn modelId="{4AB26862-E7F8-4034-A2ED-59EADAE32B3F}" type="presOf" srcId="{977646D1-45AF-43C1-BA26-B6CD8D79DB44}" destId="{C33D4039-C0C1-4F92-84D0-DB1A6276F12B}" srcOrd="0" destOrd="0" presId="urn:microsoft.com/office/officeart/2005/8/layout/StepDownProcess"/>
    <dgm:cxn modelId="{337C1B56-3D1E-49AA-9140-28A864682DB0}" type="presOf" srcId="{51636422-F9D3-4174-9164-FC6A2DD3EFFA}" destId="{150A0B15-6170-4516-A0D5-23C1EB259E5E}" srcOrd="0" destOrd="0" presId="urn:microsoft.com/office/officeart/2005/8/layout/StepDownProcess"/>
    <dgm:cxn modelId="{D98FD377-422C-48AF-97C5-51454C585754}" srcId="{51636422-F9D3-4174-9164-FC6A2DD3EFFA}" destId="{2937E5E5-F8BA-4B77-A7D3-157780758D3B}" srcOrd="0" destOrd="0" parTransId="{54DACA7C-8C87-4362-98F2-199E99639683}" sibTransId="{A18A752B-0DAB-456E-A68F-86B94C220587}"/>
    <dgm:cxn modelId="{B67CFA85-16D9-4636-B4A9-7EA79429753F}" type="presOf" srcId="{8DAA2AC6-42E9-419E-80E6-4BAAC8DA9427}" destId="{08FE7880-C31F-440A-978A-F89C36201387}" srcOrd="0" destOrd="0" presId="urn:microsoft.com/office/officeart/2005/8/layout/StepDownProcess"/>
    <dgm:cxn modelId="{BC840E9F-C6A5-4CCF-AA95-09AFF5EC136B}" type="presOf" srcId="{6E181336-65E2-4A43-B065-164D1C0168A0}" destId="{376EB071-EE95-4195-9E6B-0994678029FC}" srcOrd="0" destOrd="0" presId="urn:microsoft.com/office/officeart/2005/8/layout/StepDownProcess"/>
    <dgm:cxn modelId="{99E24CAC-4FA6-4B01-9C68-5EAE7E329B39}" srcId="{EE7D4285-D208-4103-B49A-B0B95F02683F}" destId="{733B4411-83C8-4F82-B5FE-C72E7EC3DF87}" srcOrd="2" destOrd="0" parTransId="{4AE11219-F807-4401-B23B-7145AECE8A1A}" sibTransId="{E2F8BEFF-B240-41CF-BB5B-647D7A4582F1}"/>
    <dgm:cxn modelId="{E5A94EB6-AA04-44D8-B8D1-60E788586AC6}" srcId="{EE7D4285-D208-4103-B49A-B0B95F02683F}" destId="{8DAA2AC6-42E9-419E-80E6-4BAAC8DA9427}" srcOrd="0" destOrd="0" parTransId="{1251D672-5AEF-46B5-BC25-44D49635F8A7}" sibTransId="{11108F5E-198E-4A04-A1A9-3AE96144D99E}"/>
    <dgm:cxn modelId="{CA71F0B9-8B3A-47AC-8745-88D4E5187417}" srcId="{EE7D4285-D208-4103-B49A-B0B95F02683F}" destId="{51636422-F9D3-4174-9164-FC6A2DD3EFFA}" srcOrd="1" destOrd="0" parTransId="{BC1208DF-2F5E-4E05-BF8A-FA61384FDDC4}" sibTransId="{65F57864-1F0B-452A-B719-89C471E1E9EC}"/>
    <dgm:cxn modelId="{56AB67FB-0897-426F-B041-725034780869}" srcId="{733B4411-83C8-4F82-B5FE-C72E7EC3DF87}" destId="{6E181336-65E2-4A43-B065-164D1C0168A0}" srcOrd="0" destOrd="0" parTransId="{AD9D533E-DA78-4F13-8FE7-428E56DE68A5}" sibTransId="{88906B59-F37B-4374-9C4B-644B4F84721E}"/>
    <dgm:cxn modelId="{8EA1D6FC-1517-4278-8EEC-3903E78FA0F6}" type="presOf" srcId="{733B4411-83C8-4F82-B5FE-C72E7EC3DF87}" destId="{2B6A0BC6-FF7F-4BD8-A23A-92DEAFAE7F11}" srcOrd="0" destOrd="0" presId="urn:microsoft.com/office/officeart/2005/8/layout/StepDownProcess"/>
    <dgm:cxn modelId="{FB2571DB-DBC8-41F4-86ED-EF365066C16A}" type="presParOf" srcId="{AA6B9848-C919-4569-BD0B-2092AD2D473A}" destId="{96522A69-52FF-4C73-A3C8-A6F4A2F7383E}" srcOrd="0" destOrd="0" presId="urn:microsoft.com/office/officeart/2005/8/layout/StepDownProcess"/>
    <dgm:cxn modelId="{702F42D9-CDCD-4F03-85E7-BAF8517439D2}" type="presParOf" srcId="{96522A69-52FF-4C73-A3C8-A6F4A2F7383E}" destId="{EFDA00FB-FF7F-4133-B657-D179FFDBAABD}" srcOrd="0" destOrd="0" presId="urn:microsoft.com/office/officeart/2005/8/layout/StepDownProcess"/>
    <dgm:cxn modelId="{F4A3CB66-092A-42D6-98F5-E9BA10AA7BFF}" type="presParOf" srcId="{96522A69-52FF-4C73-A3C8-A6F4A2F7383E}" destId="{08FE7880-C31F-440A-978A-F89C36201387}" srcOrd="1" destOrd="0" presId="urn:microsoft.com/office/officeart/2005/8/layout/StepDownProcess"/>
    <dgm:cxn modelId="{ADEA9498-65AE-42D4-A4DE-797C6ED52647}" type="presParOf" srcId="{96522A69-52FF-4C73-A3C8-A6F4A2F7383E}" destId="{C33D4039-C0C1-4F92-84D0-DB1A6276F12B}" srcOrd="2" destOrd="0" presId="urn:microsoft.com/office/officeart/2005/8/layout/StepDownProcess"/>
    <dgm:cxn modelId="{FA81EF37-06E7-4665-BA23-EA522C8CF6BD}" type="presParOf" srcId="{AA6B9848-C919-4569-BD0B-2092AD2D473A}" destId="{56FB91E4-6EA8-41D5-B0F5-528858578E9E}" srcOrd="1" destOrd="0" presId="urn:microsoft.com/office/officeart/2005/8/layout/StepDownProcess"/>
    <dgm:cxn modelId="{010AE4F8-945F-488B-A105-3698C8A94013}" type="presParOf" srcId="{AA6B9848-C919-4569-BD0B-2092AD2D473A}" destId="{7A31EAEC-9EB6-4CDA-85A6-3CFB79E127FF}" srcOrd="2" destOrd="0" presId="urn:microsoft.com/office/officeart/2005/8/layout/StepDownProcess"/>
    <dgm:cxn modelId="{EB52ED44-6280-449A-8194-3E75FC6D21AC}" type="presParOf" srcId="{7A31EAEC-9EB6-4CDA-85A6-3CFB79E127FF}" destId="{27F51CDE-F1B2-495C-B979-B29DB3419F45}" srcOrd="0" destOrd="0" presId="urn:microsoft.com/office/officeart/2005/8/layout/StepDownProcess"/>
    <dgm:cxn modelId="{4994B474-C835-48D6-A725-7E31EB787B0B}" type="presParOf" srcId="{7A31EAEC-9EB6-4CDA-85A6-3CFB79E127FF}" destId="{150A0B15-6170-4516-A0D5-23C1EB259E5E}" srcOrd="1" destOrd="0" presId="urn:microsoft.com/office/officeart/2005/8/layout/StepDownProcess"/>
    <dgm:cxn modelId="{213DB734-4391-4EDE-99A8-956F5DA64EC8}" type="presParOf" srcId="{7A31EAEC-9EB6-4CDA-85A6-3CFB79E127FF}" destId="{32DA981D-F16A-454F-9ED0-9EA0003FE706}" srcOrd="2" destOrd="0" presId="urn:microsoft.com/office/officeart/2005/8/layout/StepDownProcess"/>
    <dgm:cxn modelId="{54BF111D-6402-442C-AAFF-6B3F7BB0DA4F}" type="presParOf" srcId="{AA6B9848-C919-4569-BD0B-2092AD2D473A}" destId="{818E518E-D723-4A36-9F48-B16BC879000C}" srcOrd="3" destOrd="0" presId="urn:microsoft.com/office/officeart/2005/8/layout/StepDownProcess"/>
    <dgm:cxn modelId="{9F2B7049-C257-4E07-A2C7-AD751338ED51}" type="presParOf" srcId="{AA6B9848-C919-4569-BD0B-2092AD2D473A}" destId="{89238438-ABE9-4A02-BAE7-F9532C1A8120}" srcOrd="4" destOrd="0" presId="urn:microsoft.com/office/officeart/2005/8/layout/StepDownProcess"/>
    <dgm:cxn modelId="{B815C214-1DEB-48C2-9CEE-45C017085846}" type="presParOf" srcId="{89238438-ABE9-4A02-BAE7-F9532C1A8120}" destId="{2B6A0BC6-FF7F-4BD8-A23A-92DEAFAE7F11}" srcOrd="0" destOrd="0" presId="urn:microsoft.com/office/officeart/2005/8/layout/StepDownProcess"/>
    <dgm:cxn modelId="{F08F163D-4E86-4574-AE03-4796D9D6A4BC}" type="presParOf" srcId="{89238438-ABE9-4A02-BAE7-F9532C1A8120}" destId="{376EB071-EE95-4195-9E6B-0994678029F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3DBB46-698A-4020-BBCA-183E8A7727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8A3E72C-6AB5-4831-ACB2-0FFE9D20F5D5}">
      <dgm:prSet phldrT="[Testo]" custT="1"/>
      <dgm:spPr/>
      <dgm:t>
        <a:bodyPr/>
        <a:lstStyle/>
        <a:p>
          <a:r>
            <a:rPr lang="it-IT" sz="2400" dirty="0"/>
            <a:t>Per la produzione primaria:</a:t>
          </a:r>
        </a:p>
      </dgm:t>
    </dgm:pt>
    <dgm:pt modelId="{85E8188A-5494-436B-BFD6-8922AFB15411}" type="parTrans" cxnId="{19126CF9-106F-4B18-94DE-5D26B1855FB1}">
      <dgm:prSet/>
      <dgm:spPr/>
      <dgm:t>
        <a:bodyPr/>
        <a:lstStyle/>
        <a:p>
          <a:endParaRPr lang="it-IT"/>
        </a:p>
      </dgm:t>
    </dgm:pt>
    <dgm:pt modelId="{A8F47E36-09B4-4C93-8DA1-98A38DEED352}" type="sibTrans" cxnId="{19126CF9-106F-4B18-94DE-5D26B1855FB1}">
      <dgm:prSet/>
      <dgm:spPr/>
      <dgm:t>
        <a:bodyPr/>
        <a:lstStyle/>
        <a:p>
          <a:endParaRPr lang="it-IT"/>
        </a:p>
      </dgm:t>
    </dgm:pt>
    <dgm:pt modelId="{392EBCA9-8FA1-4C2D-B6C3-D274EC392176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it-IT" sz="1400" dirty="0"/>
            <a:t>bioeconomia circolare (es.: digestori anaerobici per biogas da rifiuti e residui agricoli)</a:t>
          </a:r>
        </a:p>
      </dgm:t>
    </dgm:pt>
    <dgm:pt modelId="{4B0EBEE7-A653-42A8-9930-645994A2F3A9}" type="parTrans" cxnId="{7B2229DB-F7BB-4943-A7D4-2A903AB9F40C}">
      <dgm:prSet/>
      <dgm:spPr/>
      <dgm:t>
        <a:bodyPr/>
        <a:lstStyle/>
        <a:p>
          <a:endParaRPr lang="it-IT"/>
        </a:p>
      </dgm:t>
    </dgm:pt>
    <dgm:pt modelId="{2D3CB666-E5CD-46B7-A2B6-8973214E8DB3}" type="sibTrans" cxnId="{7B2229DB-F7BB-4943-A7D4-2A903AB9F40C}">
      <dgm:prSet/>
      <dgm:spPr/>
      <dgm:t>
        <a:bodyPr/>
        <a:lstStyle/>
        <a:p>
          <a:endParaRPr lang="it-IT"/>
        </a:p>
      </dgm:t>
    </dgm:pt>
    <dgm:pt modelId="{F9ED9D52-CC11-46B4-BDAC-DA5B34550091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it-IT" sz="1400" dirty="0"/>
            <a:t>riduzione dei pesticidi del 50% entro il 2030 (tramite ad es.: rafforzamento della difesa integrata, riforma uso sostenibile pesticidi, incentivo per pesticidi contenenti sostanze attive biologiche)</a:t>
          </a:r>
        </a:p>
      </dgm:t>
    </dgm:pt>
    <dgm:pt modelId="{3174FAFF-9509-40C1-ADD4-E5AF2AAF7BA2}" type="parTrans" cxnId="{EABD9FC3-0E1D-4EFC-83FB-6B7ED56132B6}">
      <dgm:prSet/>
      <dgm:spPr/>
      <dgm:t>
        <a:bodyPr/>
        <a:lstStyle/>
        <a:p>
          <a:endParaRPr lang="it-IT"/>
        </a:p>
      </dgm:t>
    </dgm:pt>
    <dgm:pt modelId="{B84EA839-9CAC-43B4-93D4-909E0C3EBC39}" type="sibTrans" cxnId="{EABD9FC3-0E1D-4EFC-83FB-6B7ED56132B6}">
      <dgm:prSet/>
      <dgm:spPr/>
      <dgm:t>
        <a:bodyPr/>
        <a:lstStyle/>
        <a:p>
          <a:endParaRPr lang="it-IT"/>
        </a:p>
      </dgm:t>
    </dgm:pt>
    <dgm:pt modelId="{AA338D01-6E71-4827-9F70-5BC71BE42285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it-IT" sz="1400" dirty="0"/>
            <a:t>riduzione dei nutrienti (in </a:t>
          </a:r>
          <a:r>
            <a:rPr lang="it-IT" sz="1400" dirty="0" err="1"/>
            <a:t>partic</a:t>
          </a:r>
          <a:r>
            <a:rPr lang="it-IT" sz="1400" dirty="0"/>
            <a:t>. azoto e fosforo) di almeno il 20% entro il 2030 (tramite ad es: fertilizzazione di precisione; trasformazione rifiuti organici in fertilizzanti; piano per la gestione integrata dei nutrienti)</a:t>
          </a:r>
        </a:p>
      </dgm:t>
    </dgm:pt>
    <dgm:pt modelId="{52938EA8-E14B-4FC4-85AD-109B303262A0}" type="parTrans" cxnId="{0881A9E7-6695-4B4B-BB3C-8C694186B251}">
      <dgm:prSet/>
      <dgm:spPr/>
      <dgm:t>
        <a:bodyPr/>
        <a:lstStyle/>
        <a:p>
          <a:endParaRPr lang="it-IT"/>
        </a:p>
      </dgm:t>
    </dgm:pt>
    <dgm:pt modelId="{483B704E-A27D-4627-9516-4FD20F765450}" type="sibTrans" cxnId="{0881A9E7-6695-4B4B-BB3C-8C694186B251}">
      <dgm:prSet/>
      <dgm:spPr/>
      <dgm:t>
        <a:bodyPr/>
        <a:lstStyle/>
        <a:p>
          <a:endParaRPr lang="it-IT"/>
        </a:p>
      </dgm:t>
    </dgm:pt>
    <dgm:pt modelId="{624B32FA-D5C5-409F-B509-7E8F0B7707C0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it-IT" sz="1400" dirty="0"/>
            <a:t>migliore gestione della produzione animale (ad es.: mangimistica innovativa (insetti, alghe, scarti del pesce); riduzione nell’uso degli antimicrobici del 50% entro il 2030; revisione norme in materia di trasporto e macellazione)</a:t>
          </a:r>
        </a:p>
      </dgm:t>
    </dgm:pt>
    <dgm:pt modelId="{7E53E36D-6CF7-42A4-B863-3DD6C02805B9}" type="parTrans" cxnId="{21978391-9C5D-4B1F-8202-408FAA616997}">
      <dgm:prSet/>
      <dgm:spPr/>
      <dgm:t>
        <a:bodyPr/>
        <a:lstStyle/>
        <a:p>
          <a:endParaRPr lang="it-IT"/>
        </a:p>
      </dgm:t>
    </dgm:pt>
    <dgm:pt modelId="{796A5291-66FB-4B82-B281-A63D3EB7B207}" type="sibTrans" cxnId="{21978391-9C5D-4B1F-8202-408FAA616997}">
      <dgm:prSet/>
      <dgm:spPr/>
      <dgm:t>
        <a:bodyPr/>
        <a:lstStyle/>
        <a:p>
          <a:endParaRPr lang="it-IT"/>
        </a:p>
      </dgm:t>
    </dgm:pt>
    <dgm:pt modelId="{0E9E5C3E-861C-4DAF-B496-09F94F648737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it-IT" sz="1400" dirty="0"/>
            <a:t>salute delle piante (riforma norme per importazione piante; NBT; sicurezza e qualità sementiera a fronte dei cambiamenti climatici)</a:t>
          </a:r>
        </a:p>
      </dgm:t>
    </dgm:pt>
    <dgm:pt modelId="{06752AE1-20CD-4E50-9D62-A8FD817DC013}" type="parTrans" cxnId="{ED8D03E9-E882-4B1E-9A51-39B22B6C3D5F}">
      <dgm:prSet/>
      <dgm:spPr/>
      <dgm:t>
        <a:bodyPr/>
        <a:lstStyle/>
        <a:p>
          <a:endParaRPr lang="it-IT"/>
        </a:p>
      </dgm:t>
    </dgm:pt>
    <dgm:pt modelId="{0ED828BE-0813-4C26-AA42-7907D6EE26BC}" type="sibTrans" cxnId="{ED8D03E9-E882-4B1E-9A51-39B22B6C3D5F}">
      <dgm:prSet/>
      <dgm:spPr/>
      <dgm:t>
        <a:bodyPr/>
        <a:lstStyle/>
        <a:p>
          <a:endParaRPr lang="it-IT"/>
        </a:p>
      </dgm:t>
    </dgm:pt>
    <dgm:pt modelId="{DFDE1DAD-6BE3-4613-B672-23DCC15C28A9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it-IT" sz="1400" dirty="0"/>
            <a:t>ulteriore promozione della produzione biologica (ad es. appalti pubblici verdi) per estendere al 25% la superficie agricola europea coltivata </a:t>
          </a:r>
          <a:r>
            <a:rPr lang="it-IT" sz="1400" dirty="0" err="1"/>
            <a:t>bio</a:t>
          </a:r>
          <a:r>
            <a:rPr lang="it-IT" sz="1400" dirty="0"/>
            <a:t>; promozione della produzione ittica sostenibile (in </a:t>
          </a:r>
          <a:r>
            <a:rPr lang="it-IT" sz="1400" dirty="0" err="1"/>
            <a:t>partic</a:t>
          </a:r>
          <a:r>
            <a:rPr lang="it-IT" sz="1400" dirty="0"/>
            <a:t>.: acquacoltura; alghe)</a:t>
          </a:r>
        </a:p>
      </dgm:t>
    </dgm:pt>
    <dgm:pt modelId="{0BE9F05B-E2C7-4681-A9E5-E7277BC68EC1}" type="parTrans" cxnId="{9DB684C9-9D68-45FC-B4E3-2E96DA19194C}">
      <dgm:prSet/>
      <dgm:spPr/>
      <dgm:t>
        <a:bodyPr/>
        <a:lstStyle/>
        <a:p>
          <a:endParaRPr lang="it-IT"/>
        </a:p>
      </dgm:t>
    </dgm:pt>
    <dgm:pt modelId="{238916AA-0394-4219-A69F-4AB8F542830C}" type="sibTrans" cxnId="{9DB684C9-9D68-45FC-B4E3-2E96DA19194C}">
      <dgm:prSet/>
      <dgm:spPr/>
      <dgm:t>
        <a:bodyPr/>
        <a:lstStyle/>
        <a:p>
          <a:endParaRPr lang="it-IT"/>
        </a:p>
      </dgm:t>
    </dgm:pt>
    <dgm:pt modelId="{5398F18E-B725-4FC7-BE2B-B91FC5F50064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it-IT" sz="1400" dirty="0"/>
            <a:t>sequestro del carbonio (</a:t>
          </a:r>
          <a:r>
            <a:rPr lang="it-IT" sz="1400" dirty="0" err="1"/>
            <a:t>vd</a:t>
          </a:r>
          <a:r>
            <a:rPr lang="it-IT" sz="1400" dirty="0"/>
            <a:t>. intervento successivo)</a:t>
          </a:r>
        </a:p>
      </dgm:t>
    </dgm:pt>
    <dgm:pt modelId="{13FB59CF-4DC9-4177-BDD3-4D4B5E0652F1}" type="parTrans" cxnId="{AE46760C-297C-4B48-A434-407DA997C0B7}">
      <dgm:prSet/>
      <dgm:spPr/>
      <dgm:t>
        <a:bodyPr/>
        <a:lstStyle/>
        <a:p>
          <a:endParaRPr lang="it-IT"/>
        </a:p>
      </dgm:t>
    </dgm:pt>
    <dgm:pt modelId="{70CFE64B-F54C-4F3C-809F-61511F0398C5}" type="sibTrans" cxnId="{AE46760C-297C-4B48-A434-407DA997C0B7}">
      <dgm:prSet/>
      <dgm:spPr/>
      <dgm:t>
        <a:bodyPr/>
        <a:lstStyle/>
        <a:p>
          <a:endParaRPr lang="it-IT"/>
        </a:p>
      </dgm:t>
    </dgm:pt>
    <dgm:pt modelId="{2E8078C2-8DB0-4778-8276-67083CF27BC3}" type="pres">
      <dgm:prSet presAssocID="{EC3DBB46-698A-4020-BBCA-183E8A7727C2}" presName="vert0" presStyleCnt="0">
        <dgm:presLayoutVars>
          <dgm:dir/>
          <dgm:animOne val="branch"/>
          <dgm:animLvl val="lvl"/>
        </dgm:presLayoutVars>
      </dgm:prSet>
      <dgm:spPr/>
    </dgm:pt>
    <dgm:pt modelId="{AC508E28-F812-469B-A86A-0B24A71F13BD}" type="pres">
      <dgm:prSet presAssocID="{F8A3E72C-6AB5-4831-ACB2-0FFE9D20F5D5}" presName="thickLine" presStyleLbl="alignNode1" presStyleIdx="0" presStyleCnt="1"/>
      <dgm:spPr/>
    </dgm:pt>
    <dgm:pt modelId="{24376F2D-4D43-47CE-AF83-3C13AC7CD29F}" type="pres">
      <dgm:prSet presAssocID="{F8A3E72C-6AB5-4831-ACB2-0FFE9D20F5D5}" presName="horz1" presStyleCnt="0"/>
      <dgm:spPr/>
    </dgm:pt>
    <dgm:pt modelId="{9F0FF438-14F8-4E2D-AB62-18663270E9BE}" type="pres">
      <dgm:prSet presAssocID="{F8A3E72C-6AB5-4831-ACB2-0FFE9D20F5D5}" presName="tx1" presStyleLbl="revTx" presStyleIdx="0" presStyleCnt="8"/>
      <dgm:spPr/>
    </dgm:pt>
    <dgm:pt modelId="{4C0935BA-11B0-4A5F-A431-7F39E5B0B018}" type="pres">
      <dgm:prSet presAssocID="{F8A3E72C-6AB5-4831-ACB2-0FFE9D20F5D5}" presName="vert1" presStyleCnt="0"/>
      <dgm:spPr/>
    </dgm:pt>
    <dgm:pt modelId="{DE71A466-1EA3-41FE-A947-1F17B6B87379}" type="pres">
      <dgm:prSet presAssocID="{392EBCA9-8FA1-4C2D-B6C3-D274EC392176}" presName="vertSpace2a" presStyleCnt="0"/>
      <dgm:spPr/>
    </dgm:pt>
    <dgm:pt modelId="{E31D4D85-B806-40C2-B342-FDF38B5F3491}" type="pres">
      <dgm:prSet presAssocID="{392EBCA9-8FA1-4C2D-B6C3-D274EC392176}" presName="horz2" presStyleCnt="0"/>
      <dgm:spPr/>
    </dgm:pt>
    <dgm:pt modelId="{B55DD14D-A26D-4CD4-8E0C-9169460F6D91}" type="pres">
      <dgm:prSet presAssocID="{392EBCA9-8FA1-4C2D-B6C3-D274EC392176}" presName="horzSpace2" presStyleCnt="0"/>
      <dgm:spPr/>
    </dgm:pt>
    <dgm:pt modelId="{216CFCD3-9ACB-4925-AA7D-D4AC08DA09B2}" type="pres">
      <dgm:prSet presAssocID="{392EBCA9-8FA1-4C2D-B6C3-D274EC392176}" presName="tx2" presStyleLbl="revTx" presStyleIdx="1" presStyleCnt="8" custScaleY="56900"/>
      <dgm:spPr/>
    </dgm:pt>
    <dgm:pt modelId="{CC7FF23A-6C41-4852-BC5A-FAF5E0887E13}" type="pres">
      <dgm:prSet presAssocID="{392EBCA9-8FA1-4C2D-B6C3-D274EC392176}" presName="vert2" presStyleCnt="0"/>
      <dgm:spPr/>
    </dgm:pt>
    <dgm:pt modelId="{5ED05633-A29C-40F3-BD28-C0AFA3311A39}" type="pres">
      <dgm:prSet presAssocID="{392EBCA9-8FA1-4C2D-B6C3-D274EC392176}" presName="thinLine2b" presStyleLbl="callout" presStyleIdx="0" presStyleCnt="7"/>
      <dgm:spPr/>
    </dgm:pt>
    <dgm:pt modelId="{74CCBF56-16F6-4701-B0D2-47D5D3673C8F}" type="pres">
      <dgm:prSet presAssocID="{392EBCA9-8FA1-4C2D-B6C3-D274EC392176}" presName="vertSpace2b" presStyleCnt="0"/>
      <dgm:spPr/>
    </dgm:pt>
    <dgm:pt modelId="{19730CAE-EE3E-4817-8F26-DB99752B7AEC}" type="pres">
      <dgm:prSet presAssocID="{F9ED9D52-CC11-46B4-BDAC-DA5B34550091}" presName="horz2" presStyleCnt="0"/>
      <dgm:spPr/>
    </dgm:pt>
    <dgm:pt modelId="{14EA1CA9-7B82-4D3F-A57E-46600647CF80}" type="pres">
      <dgm:prSet presAssocID="{F9ED9D52-CC11-46B4-BDAC-DA5B34550091}" presName="horzSpace2" presStyleCnt="0"/>
      <dgm:spPr/>
    </dgm:pt>
    <dgm:pt modelId="{C3738BCA-933A-4665-9943-B771F6225D56}" type="pres">
      <dgm:prSet presAssocID="{F9ED9D52-CC11-46B4-BDAC-DA5B34550091}" presName="tx2" presStyleLbl="revTx" presStyleIdx="2" presStyleCnt="8" custScaleY="71993"/>
      <dgm:spPr/>
    </dgm:pt>
    <dgm:pt modelId="{17186C25-4F10-4795-9F64-49A7DE750192}" type="pres">
      <dgm:prSet presAssocID="{F9ED9D52-CC11-46B4-BDAC-DA5B34550091}" presName="vert2" presStyleCnt="0"/>
      <dgm:spPr/>
    </dgm:pt>
    <dgm:pt modelId="{2ACC260E-D813-48E4-8938-4336A10A7113}" type="pres">
      <dgm:prSet presAssocID="{F9ED9D52-CC11-46B4-BDAC-DA5B34550091}" presName="thinLine2b" presStyleLbl="callout" presStyleIdx="1" presStyleCnt="7"/>
      <dgm:spPr/>
    </dgm:pt>
    <dgm:pt modelId="{2398C851-0A38-4EAE-8629-6B83CDDF37CE}" type="pres">
      <dgm:prSet presAssocID="{F9ED9D52-CC11-46B4-BDAC-DA5B34550091}" presName="vertSpace2b" presStyleCnt="0"/>
      <dgm:spPr/>
    </dgm:pt>
    <dgm:pt modelId="{AC337F4D-ED6C-4A29-9B7B-8B4D237AB1B3}" type="pres">
      <dgm:prSet presAssocID="{AA338D01-6E71-4827-9F70-5BC71BE42285}" presName="horz2" presStyleCnt="0"/>
      <dgm:spPr/>
    </dgm:pt>
    <dgm:pt modelId="{2632C7BB-8590-4E90-9A7C-DCA6651A34EC}" type="pres">
      <dgm:prSet presAssocID="{AA338D01-6E71-4827-9F70-5BC71BE42285}" presName="horzSpace2" presStyleCnt="0"/>
      <dgm:spPr/>
    </dgm:pt>
    <dgm:pt modelId="{5226B4A8-B7F5-46E8-B2C6-BF0C1A732063}" type="pres">
      <dgm:prSet presAssocID="{AA338D01-6E71-4827-9F70-5BC71BE42285}" presName="tx2" presStyleLbl="revTx" presStyleIdx="3" presStyleCnt="8" custScaleY="88172"/>
      <dgm:spPr/>
    </dgm:pt>
    <dgm:pt modelId="{5C8543F7-ABC4-4405-A5CA-4EDE657F9626}" type="pres">
      <dgm:prSet presAssocID="{AA338D01-6E71-4827-9F70-5BC71BE42285}" presName="vert2" presStyleCnt="0"/>
      <dgm:spPr/>
    </dgm:pt>
    <dgm:pt modelId="{6E042572-054D-47F1-BC57-772B74E004DC}" type="pres">
      <dgm:prSet presAssocID="{AA338D01-6E71-4827-9F70-5BC71BE42285}" presName="thinLine2b" presStyleLbl="callout" presStyleIdx="2" presStyleCnt="7" custLinFactY="-11292" custLinFactNeighborY="-100000"/>
      <dgm:spPr/>
    </dgm:pt>
    <dgm:pt modelId="{B978C357-1DD0-4EE8-9DCB-A77AF2A357DA}" type="pres">
      <dgm:prSet presAssocID="{AA338D01-6E71-4827-9F70-5BC71BE42285}" presName="vertSpace2b" presStyleCnt="0"/>
      <dgm:spPr/>
    </dgm:pt>
    <dgm:pt modelId="{996D42B9-5751-4B62-9993-C2008A113CAA}" type="pres">
      <dgm:prSet presAssocID="{624B32FA-D5C5-409F-B509-7E8F0B7707C0}" presName="horz2" presStyleCnt="0"/>
      <dgm:spPr/>
    </dgm:pt>
    <dgm:pt modelId="{5F7CBF10-066A-475A-8C95-F78EED9FFD02}" type="pres">
      <dgm:prSet presAssocID="{624B32FA-D5C5-409F-B509-7E8F0B7707C0}" presName="horzSpace2" presStyleCnt="0"/>
      <dgm:spPr/>
    </dgm:pt>
    <dgm:pt modelId="{3D2361B5-0134-42DA-B0EE-3CED9E33EEC0}" type="pres">
      <dgm:prSet presAssocID="{624B32FA-D5C5-409F-B509-7E8F0B7707C0}" presName="tx2" presStyleLbl="revTx" presStyleIdx="4" presStyleCnt="8" custScaleY="87232" custLinFactNeighborY="-8994"/>
      <dgm:spPr/>
    </dgm:pt>
    <dgm:pt modelId="{FA842F49-33AD-4222-BCED-32E77FA54134}" type="pres">
      <dgm:prSet presAssocID="{624B32FA-D5C5-409F-B509-7E8F0B7707C0}" presName="vert2" presStyleCnt="0"/>
      <dgm:spPr/>
    </dgm:pt>
    <dgm:pt modelId="{2B9980E2-69A5-4F42-86D0-BD2B0C9A2770}" type="pres">
      <dgm:prSet presAssocID="{624B32FA-D5C5-409F-B509-7E8F0B7707C0}" presName="thinLine2b" presStyleLbl="callout" presStyleIdx="3" presStyleCnt="7" custLinFactY="83731" custLinFactNeighborY="100000"/>
      <dgm:spPr/>
    </dgm:pt>
    <dgm:pt modelId="{0F783692-B4CF-418C-B0E7-D3D909AA866F}" type="pres">
      <dgm:prSet presAssocID="{624B32FA-D5C5-409F-B509-7E8F0B7707C0}" presName="vertSpace2b" presStyleCnt="0"/>
      <dgm:spPr/>
    </dgm:pt>
    <dgm:pt modelId="{D4B75BA5-A912-4CD6-877E-7E04573FB387}" type="pres">
      <dgm:prSet presAssocID="{0E9E5C3E-861C-4DAF-B496-09F94F648737}" presName="horz2" presStyleCnt="0"/>
      <dgm:spPr/>
    </dgm:pt>
    <dgm:pt modelId="{8B351CC9-61A6-4BAA-B805-39ADA2788ACB}" type="pres">
      <dgm:prSet presAssocID="{0E9E5C3E-861C-4DAF-B496-09F94F648737}" presName="horzSpace2" presStyleCnt="0"/>
      <dgm:spPr/>
    </dgm:pt>
    <dgm:pt modelId="{9656A48E-247B-46A9-8994-9F97D1D89F4D}" type="pres">
      <dgm:prSet presAssocID="{0E9E5C3E-861C-4DAF-B496-09F94F648737}" presName="tx2" presStyleLbl="revTx" presStyleIdx="5" presStyleCnt="8" custScaleY="80049"/>
      <dgm:spPr/>
    </dgm:pt>
    <dgm:pt modelId="{FF35D78D-C6B4-4BBF-B655-8FEBAE4882AF}" type="pres">
      <dgm:prSet presAssocID="{0E9E5C3E-861C-4DAF-B496-09F94F648737}" presName="vert2" presStyleCnt="0"/>
      <dgm:spPr/>
    </dgm:pt>
    <dgm:pt modelId="{969040E1-F410-42FD-A23B-40F050D2EEC8}" type="pres">
      <dgm:prSet presAssocID="{0E9E5C3E-861C-4DAF-B496-09F94F648737}" presName="thinLine2b" presStyleLbl="callout" presStyleIdx="4" presStyleCnt="7"/>
      <dgm:spPr/>
    </dgm:pt>
    <dgm:pt modelId="{8CE61CC3-EC29-45DE-9404-06E374AF8A60}" type="pres">
      <dgm:prSet presAssocID="{0E9E5C3E-861C-4DAF-B496-09F94F648737}" presName="vertSpace2b" presStyleCnt="0"/>
      <dgm:spPr/>
    </dgm:pt>
    <dgm:pt modelId="{D3F6C23F-BAD7-49F1-A252-9034E30503F4}" type="pres">
      <dgm:prSet presAssocID="{DFDE1DAD-6BE3-4613-B672-23DCC15C28A9}" presName="horz2" presStyleCnt="0"/>
      <dgm:spPr/>
    </dgm:pt>
    <dgm:pt modelId="{D8138E85-9035-4269-934A-4BEC5E00B7EC}" type="pres">
      <dgm:prSet presAssocID="{DFDE1DAD-6BE3-4613-B672-23DCC15C28A9}" presName="horzSpace2" presStyleCnt="0"/>
      <dgm:spPr/>
    </dgm:pt>
    <dgm:pt modelId="{6C5AAEF8-C74A-4264-BF09-77808268BB45}" type="pres">
      <dgm:prSet presAssocID="{DFDE1DAD-6BE3-4613-B672-23DCC15C28A9}" presName="tx2" presStyleLbl="revTx" presStyleIdx="6" presStyleCnt="8" custScaleY="82097"/>
      <dgm:spPr/>
    </dgm:pt>
    <dgm:pt modelId="{8E45E9F0-7064-4BF4-82F8-6A2945C6EAB9}" type="pres">
      <dgm:prSet presAssocID="{DFDE1DAD-6BE3-4613-B672-23DCC15C28A9}" presName="vert2" presStyleCnt="0"/>
      <dgm:spPr/>
    </dgm:pt>
    <dgm:pt modelId="{4E67CBDE-8E93-4976-ABE8-42E6A0AB98FB}" type="pres">
      <dgm:prSet presAssocID="{DFDE1DAD-6BE3-4613-B672-23DCC15C28A9}" presName="thinLine2b" presStyleLbl="callout" presStyleIdx="5" presStyleCnt="7"/>
      <dgm:spPr/>
    </dgm:pt>
    <dgm:pt modelId="{73CD6B0F-6830-49FC-AF1C-1F78E5697F21}" type="pres">
      <dgm:prSet presAssocID="{DFDE1DAD-6BE3-4613-B672-23DCC15C28A9}" presName="vertSpace2b" presStyleCnt="0"/>
      <dgm:spPr/>
    </dgm:pt>
    <dgm:pt modelId="{59DECA32-36AF-45D1-B6A1-28F310CD7BC7}" type="pres">
      <dgm:prSet presAssocID="{5398F18E-B725-4FC7-BE2B-B91FC5F50064}" presName="horz2" presStyleCnt="0"/>
      <dgm:spPr/>
    </dgm:pt>
    <dgm:pt modelId="{22A14841-259D-417D-B95E-7BEAE79CDDFF}" type="pres">
      <dgm:prSet presAssocID="{5398F18E-B725-4FC7-BE2B-B91FC5F50064}" presName="horzSpace2" presStyleCnt="0"/>
      <dgm:spPr/>
    </dgm:pt>
    <dgm:pt modelId="{FB2C5489-FFE0-40D7-B5C5-FACF40F23841}" type="pres">
      <dgm:prSet presAssocID="{5398F18E-B725-4FC7-BE2B-B91FC5F50064}" presName="tx2" presStyleLbl="revTx" presStyleIdx="7" presStyleCnt="8" custScaleY="71105"/>
      <dgm:spPr/>
    </dgm:pt>
    <dgm:pt modelId="{7D2306A5-62FB-4294-9F8A-B86D8BCCD7EA}" type="pres">
      <dgm:prSet presAssocID="{5398F18E-B725-4FC7-BE2B-B91FC5F50064}" presName="vert2" presStyleCnt="0"/>
      <dgm:spPr/>
    </dgm:pt>
    <dgm:pt modelId="{4253D477-B12A-4254-84D5-F07226D1CE60}" type="pres">
      <dgm:prSet presAssocID="{5398F18E-B725-4FC7-BE2B-B91FC5F50064}" presName="thinLine2b" presStyleLbl="callout" presStyleIdx="6" presStyleCnt="7"/>
      <dgm:spPr/>
    </dgm:pt>
    <dgm:pt modelId="{74A7EE47-2097-41C4-9E8A-BF8D4E72512B}" type="pres">
      <dgm:prSet presAssocID="{5398F18E-B725-4FC7-BE2B-B91FC5F50064}" presName="vertSpace2b" presStyleCnt="0"/>
      <dgm:spPr/>
    </dgm:pt>
  </dgm:ptLst>
  <dgm:cxnLst>
    <dgm:cxn modelId="{8964B10B-C4F5-47C8-8598-7727CD65AA90}" type="presOf" srcId="{624B32FA-D5C5-409F-B509-7E8F0B7707C0}" destId="{3D2361B5-0134-42DA-B0EE-3CED9E33EEC0}" srcOrd="0" destOrd="0" presId="urn:microsoft.com/office/officeart/2008/layout/LinedList"/>
    <dgm:cxn modelId="{AE46760C-297C-4B48-A434-407DA997C0B7}" srcId="{F8A3E72C-6AB5-4831-ACB2-0FFE9D20F5D5}" destId="{5398F18E-B725-4FC7-BE2B-B91FC5F50064}" srcOrd="6" destOrd="0" parTransId="{13FB59CF-4DC9-4177-BDD3-4D4B5E0652F1}" sibTransId="{70CFE64B-F54C-4F3C-809F-61511F0398C5}"/>
    <dgm:cxn modelId="{1C6E9B4C-7753-4C94-A197-DA025A82C7D5}" type="presOf" srcId="{392EBCA9-8FA1-4C2D-B6C3-D274EC392176}" destId="{216CFCD3-9ACB-4925-AA7D-D4AC08DA09B2}" srcOrd="0" destOrd="0" presId="urn:microsoft.com/office/officeart/2008/layout/LinedList"/>
    <dgm:cxn modelId="{7A14C272-DE2A-4933-9EB8-59B8460C9CDF}" type="presOf" srcId="{AA338D01-6E71-4827-9F70-5BC71BE42285}" destId="{5226B4A8-B7F5-46E8-B2C6-BF0C1A732063}" srcOrd="0" destOrd="0" presId="urn:microsoft.com/office/officeart/2008/layout/LinedList"/>
    <dgm:cxn modelId="{8DE23A75-D24A-4EA6-8AA7-59E2B0145C8C}" type="presOf" srcId="{DFDE1DAD-6BE3-4613-B672-23DCC15C28A9}" destId="{6C5AAEF8-C74A-4264-BF09-77808268BB45}" srcOrd="0" destOrd="0" presId="urn:microsoft.com/office/officeart/2008/layout/LinedList"/>
    <dgm:cxn modelId="{8A195388-4834-4316-A038-BCA88F733B5E}" type="presOf" srcId="{0E9E5C3E-861C-4DAF-B496-09F94F648737}" destId="{9656A48E-247B-46A9-8994-9F97D1D89F4D}" srcOrd="0" destOrd="0" presId="urn:microsoft.com/office/officeart/2008/layout/LinedList"/>
    <dgm:cxn modelId="{21B1238E-1910-4C02-AA5C-AF45F0223793}" type="presOf" srcId="{F8A3E72C-6AB5-4831-ACB2-0FFE9D20F5D5}" destId="{9F0FF438-14F8-4E2D-AB62-18663270E9BE}" srcOrd="0" destOrd="0" presId="urn:microsoft.com/office/officeart/2008/layout/LinedList"/>
    <dgm:cxn modelId="{21978391-9C5D-4B1F-8202-408FAA616997}" srcId="{F8A3E72C-6AB5-4831-ACB2-0FFE9D20F5D5}" destId="{624B32FA-D5C5-409F-B509-7E8F0B7707C0}" srcOrd="3" destOrd="0" parTransId="{7E53E36D-6CF7-42A4-B863-3DD6C02805B9}" sibTransId="{796A5291-66FB-4B82-B281-A63D3EB7B207}"/>
    <dgm:cxn modelId="{EABD9FC3-0E1D-4EFC-83FB-6B7ED56132B6}" srcId="{F8A3E72C-6AB5-4831-ACB2-0FFE9D20F5D5}" destId="{F9ED9D52-CC11-46B4-BDAC-DA5B34550091}" srcOrd="1" destOrd="0" parTransId="{3174FAFF-9509-40C1-ADD4-E5AF2AAF7BA2}" sibTransId="{B84EA839-9CAC-43B4-93D4-909E0C3EBC39}"/>
    <dgm:cxn modelId="{07D628C9-21A3-4B9F-9D37-98D4C567BD78}" type="presOf" srcId="{EC3DBB46-698A-4020-BBCA-183E8A7727C2}" destId="{2E8078C2-8DB0-4778-8276-67083CF27BC3}" srcOrd="0" destOrd="0" presId="urn:microsoft.com/office/officeart/2008/layout/LinedList"/>
    <dgm:cxn modelId="{9DB684C9-9D68-45FC-B4E3-2E96DA19194C}" srcId="{F8A3E72C-6AB5-4831-ACB2-0FFE9D20F5D5}" destId="{DFDE1DAD-6BE3-4613-B672-23DCC15C28A9}" srcOrd="5" destOrd="0" parTransId="{0BE9F05B-E2C7-4681-A9E5-E7277BC68EC1}" sibTransId="{238916AA-0394-4219-A69F-4AB8F542830C}"/>
    <dgm:cxn modelId="{7B2229DB-F7BB-4943-A7D4-2A903AB9F40C}" srcId="{F8A3E72C-6AB5-4831-ACB2-0FFE9D20F5D5}" destId="{392EBCA9-8FA1-4C2D-B6C3-D274EC392176}" srcOrd="0" destOrd="0" parTransId="{4B0EBEE7-A653-42A8-9930-645994A2F3A9}" sibTransId="{2D3CB666-E5CD-46B7-A2B6-8973214E8DB3}"/>
    <dgm:cxn modelId="{0881A9E7-6695-4B4B-BB3C-8C694186B251}" srcId="{F8A3E72C-6AB5-4831-ACB2-0FFE9D20F5D5}" destId="{AA338D01-6E71-4827-9F70-5BC71BE42285}" srcOrd="2" destOrd="0" parTransId="{52938EA8-E14B-4FC4-85AD-109B303262A0}" sibTransId="{483B704E-A27D-4627-9516-4FD20F765450}"/>
    <dgm:cxn modelId="{ED8D03E9-E882-4B1E-9A51-39B22B6C3D5F}" srcId="{F8A3E72C-6AB5-4831-ACB2-0FFE9D20F5D5}" destId="{0E9E5C3E-861C-4DAF-B496-09F94F648737}" srcOrd="4" destOrd="0" parTransId="{06752AE1-20CD-4E50-9D62-A8FD817DC013}" sibTransId="{0ED828BE-0813-4C26-AA42-7907D6EE26BC}"/>
    <dgm:cxn modelId="{33440DF1-2B96-4AB3-8EC7-216621030F9E}" type="presOf" srcId="{F9ED9D52-CC11-46B4-BDAC-DA5B34550091}" destId="{C3738BCA-933A-4665-9943-B771F6225D56}" srcOrd="0" destOrd="0" presId="urn:microsoft.com/office/officeart/2008/layout/LinedList"/>
    <dgm:cxn modelId="{AE8F86F3-AE89-4F10-8DA9-C04BBF660AC4}" type="presOf" srcId="{5398F18E-B725-4FC7-BE2B-B91FC5F50064}" destId="{FB2C5489-FFE0-40D7-B5C5-FACF40F23841}" srcOrd="0" destOrd="0" presId="urn:microsoft.com/office/officeart/2008/layout/LinedList"/>
    <dgm:cxn modelId="{19126CF9-106F-4B18-94DE-5D26B1855FB1}" srcId="{EC3DBB46-698A-4020-BBCA-183E8A7727C2}" destId="{F8A3E72C-6AB5-4831-ACB2-0FFE9D20F5D5}" srcOrd="0" destOrd="0" parTransId="{85E8188A-5494-436B-BFD6-8922AFB15411}" sibTransId="{A8F47E36-09B4-4C93-8DA1-98A38DEED352}"/>
    <dgm:cxn modelId="{BCCBBD0A-924A-410B-8B20-9DB892ECB305}" type="presParOf" srcId="{2E8078C2-8DB0-4778-8276-67083CF27BC3}" destId="{AC508E28-F812-469B-A86A-0B24A71F13BD}" srcOrd="0" destOrd="0" presId="urn:microsoft.com/office/officeart/2008/layout/LinedList"/>
    <dgm:cxn modelId="{085E26BD-6874-4EC5-90A3-2E4BD10614B6}" type="presParOf" srcId="{2E8078C2-8DB0-4778-8276-67083CF27BC3}" destId="{24376F2D-4D43-47CE-AF83-3C13AC7CD29F}" srcOrd="1" destOrd="0" presId="urn:microsoft.com/office/officeart/2008/layout/LinedList"/>
    <dgm:cxn modelId="{8B6C077A-3C8B-4732-83FE-E9085190B871}" type="presParOf" srcId="{24376F2D-4D43-47CE-AF83-3C13AC7CD29F}" destId="{9F0FF438-14F8-4E2D-AB62-18663270E9BE}" srcOrd="0" destOrd="0" presId="urn:microsoft.com/office/officeart/2008/layout/LinedList"/>
    <dgm:cxn modelId="{E40BAA81-97F7-4A16-B566-A7AA0C907016}" type="presParOf" srcId="{24376F2D-4D43-47CE-AF83-3C13AC7CD29F}" destId="{4C0935BA-11B0-4A5F-A431-7F39E5B0B018}" srcOrd="1" destOrd="0" presId="urn:microsoft.com/office/officeart/2008/layout/LinedList"/>
    <dgm:cxn modelId="{D29780DA-0EDF-45C4-B602-486D7B671FF2}" type="presParOf" srcId="{4C0935BA-11B0-4A5F-A431-7F39E5B0B018}" destId="{DE71A466-1EA3-41FE-A947-1F17B6B87379}" srcOrd="0" destOrd="0" presId="urn:microsoft.com/office/officeart/2008/layout/LinedList"/>
    <dgm:cxn modelId="{76189DBC-24D4-4222-908F-337AD024EC1A}" type="presParOf" srcId="{4C0935BA-11B0-4A5F-A431-7F39E5B0B018}" destId="{E31D4D85-B806-40C2-B342-FDF38B5F3491}" srcOrd="1" destOrd="0" presId="urn:microsoft.com/office/officeart/2008/layout/LinedList"/>
    <dgm:cxn modelId="{728B396E-0CEC-4670-86ED-25E183FA0E73}" type="presParOf" srcId="{E31D4D85-B806-40C2-B342-FDF38B5F3491}" destId="{B55DD14D-A26D-4CD4-8E0C-9169460F6D91}" srcOrd="0" destOrd="0" presId="urn:microsoft.com/office/officeart/2008/layout/LinedList"/>
    <dgm:cxn modelId="{373AD29F-6EA5-4BCD-9F62-CF584E384D85}" type="presParOf" srcId="{E31D4D85-B806-40C2-B342-FDF38B5F3491}" destId="{216CFCD3-9ACB-4925-AA7D-D4AC08DA09B2}" srcOrd="1" destOrd="0" presId="urn:microsoft.com/office/officeart/2008/layout/LinedList"/>
    <dgm:cxn modelId="{14087160-A4C6-454D-AE7D-C6F742A077B6}" type="presParOf" srcId="{E31D4D85-B806-40C2-B342-FDF38B5F3491}" destId="{CC7FF23A-6C41-4852-BC5A-FAF5E0887E13}" srcOrd="2" destOrd="0" presId="urn:microsoft.com/office/officeart/2008/layout/LinedList"/>
    <dgm:cxn modelId="{005E936D-1B8B-4BF2-BA66-FE836A58FEC1}" type="presParOf" srcId="{4C0935BA-11B0-4A5F-A431-7F39E5B0B018}" destId="{5ED05633-A29C-40F3-BD28-C0AFA3311A39}" srcOrd="2" destOrd="0" presId="urn:microsoft.com/office/officeart/2008/layout/LinedList"/>
    <dgm:cxn modelId="{A9A7BFFF-4EF8-46F3-BFA8-67DD2E64265E}" type="presParOf" srcId="{4C0935BA-11B0-4A5F-A431-7F39E5B0B018}" destId="{74CCBF56-16F6-4701-B0D2-47D5D3673C8F}" srcOrd="3" destOrd="0" presId="urn:microsoft.com/office/officeart/2008/layout/LinedList"/>
    <dgm:cxn modelId="{75AF4139-DF48-4D03-9914-0F889C214B3C}" type="presParOf" srcId="{4C0935BA-11B0-4A5F-A431-7F39E5B0B018}" destId="{19730CAE-EE3E-4817-8F26-DB99752B7AEC}" srcOrd="4" destOrd="0" presId="urn:microsoft.com/office/officeart/2008/layout/LinedList"/>
    <dgm:cxn modelId="{9F3B7B15-86FA-43C8-83D4-0D21BCBABB00}" type="presParOf" srcId="{19730CAE-EE3E-4817-8F26-DB99752B7AEC}" destId="{14EA1CA9-7B82-4D3F-A57E-46600647CF80}" srcOrd="0" destOrd="0" presId="urn:microsoft.com/office/officeart/2008/layout/LinedList"/>
    <dgm:cxn modelId="{26166AA7-35C5-441A-BD08-710F486D60C5}" type="presParOf" srcId="{19730CAE-EE3E-4817-8F26-DB99752B7AEC}" destId="{C3738BCA-933A-4665-9943-B771F6225D56}" srcOrd="1" destOrd="0" presId="urn:microsoft.com/office/officeart/2008/layout/LinedList"/>
    <dgm:cxn modelId="{359DD8D1-7ACA-425B-BF6C-636A75668BB0}" type="presParOf" srcId="{19730CAE-EE3E-4817-8F26-DB99752B7AEC}" destId="{17186C25-4F10-4795-9F64-49A7DE750192}" srcOrd="2" destOrd="0" presId="urn:microsoft.com/office/officeart/2008/layout/LinedList"/>
    <dgm:cxn modelId="{1C67502E-58F7-4AC4-8D5E-E762DC724719}" type="presParOf" srcId="{4C0935BA-11B0-4A5F-A431-7F39E5B0B018}" destId="{2ACC260E-D813-48E4-8938-4336A10A7113}" srcOrd="5" destOrd="0" presId="urn:microsoft.com/office/officeart/2008/layout/LinedList"/>
    <dgm:cxn modelId="{826D2ED1-AA69-4F70-AEF5-73B0D4C9D470}" type="presParOf" srcId="{4C0935BA-11B0-4A5F-A431-7F39E5B0B018}" destId="{2398C851-0A38-4EAE-8629-6B83CDDF37CE}" srcOrd="6" destOrd="0" presId="urn:microsoft.com/office/officeart/2008/layout/LinedList"/>
    <dgm:cxn modelId="{0CEF21A0-DE1B-4686-8BA3-4FE72B5788D0}" type="presParOf" srcId="{4C0935BA-11B0-4A5F-A431-7F39E5B0B018}" destId="{AC337F4D-ED6C-4A29-9B7B-8B4D237AB1B3}" srcOrd="7" destOrd="0" presId="urn:microsoft.com/office/officeart/2008/layout/LinedList"/>
    <dgm:cxn modelId="{6E9B6A5E-2A4D-4120-B26E-A5B13910C8CF}" type="presParOf" srcId="{AC337F4D-ED6C-4A29-9B7B-8B4D237AB1B3}" destId="{2632C7BB-8590-4E90-9A7C-DCA6651A34EC}" srcOrd="0" destOrd="0" presId="urn:microsoft.com/office/officeart/2008/layout/LinedList"/>
    <dgm:cxn modelId="{CD6BA587-2E47-4BA4-94BE-E9D3326ECF91}" type="presParOf" srcId="{AC337F4D-ED6C-4A29-9B7B-8B4D237AB1B3}" destId="{5226B4A8-B7F5-46E8-B2C6-BF0C1A732063}" srcOrd="1" destOrd="0" presId="urn:microsoft.com/office/officeart/2008/layout/LinedList"/>
    <dgm:cxn modelId="{456F864A-8984-491D-A147-DE0D2C355884}" type="presParOf" srcId="{AC337F4D-ED6C-4A29-9B7B-8B4D237AB1B3}" destId="{5C8543F7-ABC4-4405-A5CA-4EDE657F9626}" srcOrd="2" destOrd="0" presId="urn:microsoft.com/office/officeart/2008/layout/LinedList"/>
    <dgm:cxn modelId="{06B2805D-D32E-45E0-B978-6E2DFAD3BABA}" type="presParOf" srcId="{4C0935BA-11B0-4A5F-A431-7F39E5B0B018}" destId="{6E042572-054D-47F1-BC57-772B74E004DC}" srcOrd="8" destOrd="0" presId="urn:microsoft.com/office/officeart/2008/layout/LinedList"/>
    <dgm:cxn modelId="{38478865-D626-4B4C-8DD3-A5E72EEC0C1C}" type="presParOf" srcId="{4C0935BA-11B0-4A5F-A431-7F39E5B0B018}" destId="{B978C357-1DD0-4EE8-9DCB-A77AF2A357DA}" srcOrd="9" destOrd="0" presId="urn:microsoft.com/office/officeart/2008/layout/LinedList"/>
    <dgm:cxn modelId="{E8D642F8-57A2-4769-B2C1-8EB5ECFEE6D7}" type="presParOf" srcId="{4C0935BA-11B0-4A5F-A431-7F39E5B0B018}" destId="{996D42B9-5751-4B62-9993-C2008A113CAA}" srcOrd="10" destOrd="0" presId="urn:microsoft.com/office/officeart/2008/layout/LinedList"/>
    <dgm:cxn modelId="{F269A318-A4D1-43DA-A024-D0893D57ABB2}" type="presParOf" srcId="{996D42B9-5751-4B62-9993-C2008A113CAA}" destId="{5F7CBF10-066A-475A-8C95-F78EED9FFD02}" srcOrd="0" destOrd="0" presId="urn:microsoft.com/office/officeart/2008/layout/LinedList"/>
    <dgm:cxn modelId="{CFCB21F5-C13F-4129-AD09-1478C8B80B3A}" type="presParOf" srcId="{996D42B9-5751-4B62-9993-C2008A113CAA}" destId="{3D2361B5-0134-42DA-B0EE-3CED9E33EEC0}" srcOrd="1" destOrd="0" presId="urn:microsoft.com/office/officeart/2008/layout/LinedList"/>
    <dgm:cxn modelId="{277D0102-5242-4935-9334-686968539CAA}" type="presParOf" srcId="{996D42B9-5751-4B62-9993-C2008A113CAA}" destId="{FA842F49-33AD-4222-BCED-32E77FA54134}" srcOrd="2" destOrd="0" presId="urn:microsoft.com/office/officeart/2008/layout/LinedList"/>
    <dgm:cxn modelId="{37E6D027-5E10-4202-B43C-2A70E3AFFF95}" type="presParOf" srcId="{4C0935BA-11B0-4A5F-A431-7F39E5B0B018}" destId="{2B9980E2-69A5-4F42-86D0-BD2B0C9A2770}" srcOrd="11" destOrd="0" presId="urn:microsoft.com/office/officeart/2008/layout/LinedList"/>
    <dgm:cxn modelId="{107BE2E8-B99E-4925-93E9-2112A0141C84}" type="presParOf" srcId="{4C0935BA-11B0-4A5F-A431-7F39E5B0B018}" destId="{0F783692-B4CF-418C-B0E7-D3D909AA866F}" srcOrd="12" destOrd="0" presId="urn:microsoft.com/office/officeart/2008/layout/LinedList"/>
    <dgm:cxn modelId="{721BAD1B-4ECF-4184-BEA6-972C44152E52}" type="presParOf" srcId="{4C0935BA-11B0-4A5F-A431-7F39E5B0B018}" destId="{D4B75BA5-A912-4CD6-877E-7E04573FB387}" srcOrd="13" destOrd="0" presId="urn:microsoft.com/office/officeart/2008/layout/LinedList"/>
    <dgm:cxn modelId="{BB97F8DE-41B7-484F-9023-B5D7628A6FEB}" type="presParOf" srcId="{D4B75BA5-A912-4CD6-877E-7E04573FB387}" destId="{8B351CC9-61A6-4BAA-B805-39ADA2788ACB}" srcOrd="0" destOrd="0" presId="urn:microsoft.com/office/officeart/2008/layout/LinedList"/>
    <dgm:cxn modelId="{47B24606-14E3-408B-BD9D-D7BAE3181EDA}" type="presParOf" srcId="{D4B75BA5-A912-4CD6-877E-7E04573FB387}" destId="{9656A48E-247B-46A9-8994-9F97D1D89F4D}" srcOrd="1" destOrd="0" presId="urn:microsoft.com/office/officeart/2008/layout/LinedList"/>
    <dgm:cxn modelId="{DA4DB28A-419B-42C4-8711-8E1A6474198E}" type="presParOf" srcId="{D4B75BA5-A912-4CD6-877E-7E04573FB387}" destId="{FF35D78D-C6B4-4BBF-B655-8FEBAE4882AF}" srcOrd="2" destOrd="0" presId="urn:microsoft.com/office/officeart/2008/layout/LinedList"/>
    <dgm:cxn modelId="{B90DE653-1AE5-48CA-BCCE-71A9AD9D1AA3}" type="presParOf" srcId="{4C0935BA-11B0-4A5F-A431-7F39E5B0B018}" destId="{969040E1-F410-42FD-A23B-40F050D2EEC8}" srcOrd="14" destOrd="0" presId="urn:microsoft.com/office/officeart/2008/layout/LinedList"/>
    <dgm:cxn modelId="{21A0D905-EC57-48FD-BD0F-1B45F29068F1}" type="presParOf" srcId="{4C0935BA-11B0-4A5F-A431-7F39E5B0B018}" destId="{8CE61CC3-EC29-45DE-9404-06E374AF8A60}" srcOrd="15" destOrd="0" presId="urn:microsoft.com/office/officeart/2008/layout/LinedList"/>
    <dgm:cxn modelId="{84126C68-9343-4F02-B8B6-E6257D9443C1}" type="presParOf" srcId="{4C0935BA-11B0-4A5F-A431-7F39E5B0B018}" destId="{D3F6C23F-BAD7-49F1-A252-9034E30503F4}" srcOrd="16" destOrd="0" presId="urn:microsoft.com/office/officeart/2008/layout/LinedList"/>
    <dgm:cxn modelId="{4A7FCDE6-ABA9-45F6-8613-11DC56B965ED}" type="presParOf" srcId="{D3F6C23F-BAD7-49F1-A252-9034E30503F4}" destId="{D8138E85-9035-4269-934A-4BEC5E00B7EC}" srcOrd="0" destOrd="0" presId="urn:microsoft.com/office/officeart/2008/layout/LinedList"/>
    <dgm:cxn modelId="{D0BBC6E0-8E82-48BE-875B-B7AF3A6781DB}" type="presParOf" srcId="{D3F6C23F-BAD7-49F1-A252-9034E30503F4}" destId="{6C5AAEF8-C74A-4264-BF09-77808268BB45}" srcOrd="1" destOrd="0" presId="urn:microsoft.com/office/officeart/2008/layout/LinedList"/>
    <dgm:cxn modelId="{49F93E45-332E-45C8-AABC-15F8DB90E256}" type="presParOf" srcId="{D3F6C23F-BAD7-49F1-A252-9034E30503F4}" destId="{8E45E9F0-7064-4BF4-82F8-6A2945C6EAB9}" srcOrd="2" destOrd="0" presId="urn:microsoft.com/office/officeart/2008/layout/LinedList"/>
    <dgm:cxn modelId="{4288416C-6DA8-49B2-AE31-FB85B7A01423}" type="presParOf" srcId="{4C0935BA-11B0-4A5F-A431-7F39E5B0B018}" destId="{4E67CBDE-8E93-4976-ABE8-42E6A0AB98FB}" srcOrd="17" destOrd="0" presId="urn:microsoft.com/office/officeart/2008/layout/LinedList"/>
    <dgm:cxn modelId="{D119AC05-0892-4F45-BAF0-30EFEE3A8A63}" type="presParOf" srcId="{4C0935BA-11B0-4A5F-A431-7F39E5B0B018}" destId="{73CD6B0F-6830-49FC-AF1C-1F78E5697F21}" srcOrd="18" destOrd="0" presId="urn:microsoft.com/office/officeart/2008/layout/LinedList"/>
    <dgm:cxn modelId="{D814F50D-BA93-4B88-B276-B6244F8DA2F2}" type="presParOf" srcId="{4C0935BA-11B0-4A5F-A431-7F39E5B0B018}" destId="{59DECA32-36AF-45D1-B6A1-28F310CD7BC7}" srcOrd="19" destOrd="0" presId="urn:microsoft.com/office/officeart/2008/layout/LinedList"/>
    <dgm:cxn modelId="{14DD66C0-3FC1-4845-8734-B65008AC63E2}" type="presParOf" srcId="{59DECA32-36AF-45D1-B6A1-28F310CD7BC7}" destId="{22A14841-259D-417D-B95E-7BEAE79CDDFF}" srcOrd="0" destOrd="0" presId="urn:microsoft.com/office/officeart/2008/layout/LinedList"/>
    <dgm:cxn modelId="{2421785F-A88B-4431-909A-F316E662CCCC}" type="presParOf" srcId="{59DECA32-36AF-45D1-B6A1-28F310CD7BC7}" destId="{FB2C5489-FFE0-40D7-B5C5-FACF40F23841}" srcOrd="1" destOrd="0" presId="urn:microsoft.com/office/officeart/2008/layout/LinedList"/>
    <dgm:cxn modelId="{220D15BA-D87E-4D99-B0DF-2E1E45AA86EC}" type="presParOf" srcId="{59DECA32-36AF-45D1-B6A1-28F310CD7BC7}" destId="{7D2306A5-62FB-4294-9F8A-B86D8BCCD7EA}" srcOrd="2" destOrd="0" presId="urn:microsoft.com/office/officeart/2008/layout/LinedList"/>
    <dgm:cxn modelId="{C9E31021-43FF-4495-B2E2-0920448D1592}" type="presParOf" srcId="{4C0935BA-11B0-4A5F-A431-7F39E5B0B018}" destId="{4253D477-B12A-4254-84D5-F07226D1CE60}" srcOrd="20" destOrd="0" presId="urn:microsoft.com/office/officeart/2008/layout/LinedList"/>
    <dgm:cxn modelId="{8C273660-70E9-4743-990E-DA7CA6ECBE15}" type="presParOf" srcId="{4C0935BA-11B0-4A5F-A431-7F39E5B0B018}" destId="{74A7EE47-2097-41C4-9E8A-BF8D4E72512B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C3877A-9EE8-475C-85C4-1DA8B5BCA8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0DFD03D-6B0D-453F-9393-400B0A4348A4}">
      <dgm:prSet phldrT="[Testo]" custT="1"/>
      <dgm:spPr/>
      <dgm:t>
        <a:bodyPr/>
        <a:lstStyle/>
        <a:p>
          <a:r>
            <a:rPr lang="it-IT" sz="2400" dirty="0"/>
            <a:t>Per la fase della trasformazione, la Commissione:</a:t>
          </a:r>
        </a:p>
      </dgm:t>
    </dgm:pt>
    <dgm:pt modelId="{87406ED6-825A-4ECD-B740-5C7394DD6E7F}" type="parTrans" cxnId="{50A55ADF-1625-4654-961B-7C65957AD105}">
      <dgm:prSet/>
      <dgm:spPr/>
      <dgm:t>
        <a:bodyPr/>
        <a:lstStyle/>
        <a:p>
          <a:endParaRPr lang="it-IT"/>
        </a:p>
      </dgm:t>
    </dgm:pt>
    <dgm:pt modelId="{E27348E3-3B31-4223-A21D-05A2C61B4D85}" type="sibTrans" cxnId="{50A55ADF-1625-4654-961B-7C65957AD105}">
      <dgm:prSet/>
      <dgm:spPr/>
      <dgm:t>
        <a:bodyPr/>
        <a:lstStyle/>
        <a:p>
          <a:endParaRPr lang="it-IT"/>
        </a:p>
      </dgm:t>
    </dgm:pt>
    <dgm:pt modelId="{F172EEF9-0ABF-4A9A-8CF1-6501E0F89BCC}">
      <dgm:prSet phldrT="[Testo]"/>
      <dgm:spPr/>
      <dgm:t>
        <a:bodyPr/>
        <a:lstStyle/>
        <a:p>
          <a:pPr>
            <a:buFont typeface="+mj-lt"/>
            <a:buAutoNum type="romanLcPeriod"/>
          </a:pPr>
          <a:r>
            <a:rPr lang="it-IT" dirty="0"/>
            <a:t>chiederà alle imprese di realizzare azioni concrete quali: 1. riformulazione dei prodotti alimentari conformemente a linee guida per regimi alimentari sani e sostenibili e/o in base a profili nutrizionali più salutari; 2. riduzione dell’impronta ambientale e del consumo energetico, ad es. usando in modo più efficiente le risorse energetiche; 3. evitare campagne di marketing che incentivino l’acquisto di prodotti a più alto impatto ambientale (ad es. prezzi molto bassi per carni)</a:t>
          </a:r>
        </a:p>
      </dgm:t>
    </dgm:pt>
    <dgm:pt modelId="{0043004A-247C-4E6D-9CAD-DE9EF4950478}" type="parTrans" cxnId="{FF9D7157-3374-49B8-A613-B409FF8D37B5}">
      <dgm:prSet/>
      <dgm:spPr/>
      <dgm:t>
        <a:bodyPr/>
        <a:lstStyle/>
        <a:p>
          <a:endParaRPr lang="it-IT"/>
        </a:p>
      </dgm:t>
    </dgm:pt>
    <dgm:pt modelId="{275B504C-AD59-41A3-BC3B-8A1E1427FEC3}" type="sibTrans" cxnId="{FF9D7157-3374-49B8-A613-B409FF8D37B5}">
      <dgm:prSet/>
      <dgm:spPr/>
      <dgm:t>
        <a:bodyPr/>
        <a:lstStyle/>
        <a:p>
          <a:endParaRPr lang="it-IT"/>
        </a:p>
      </dgm:t>
    </dgm:pt>
    <dgm:pt modelId="{F829DF35-26B0-464D-BA58-3A2F4A8DF24E}">
      <dgm:prSet/>
      <dgm:spPr/>
      <dgm:t>
        <a:bodyPr/>
        <a:lstStyle/>
        <a:p>
          <a:pPr>
            <a:buFont typeface="+mj-lt"/>
            <a:buAutoNum type="romanLcPeriod"/>
          </a:pPr>
          <a:r>
            <a:rPr lang="it-IT" dirty="0"/>
            <a:t>rivedrà le norme in materia di imballaggi, con packaging innovativi e riciclabili, uso di materiali ecologici, MOCA più sicuri </a:t>
          </a:r>
        </a:p>
      </dgm:t>
    </dgm:pt>
    <dgm:pt modelId="{620E7F1D-BF56-4634-BC53-F4224A8BDB27}" type="parTrans" cxnId="{F1A6586D-C3AA-497F-8F41-9C5BD0347D45}">
      <dgm:prSet/>
      <dgm:spPr/>
      <dgm:t>
        <a:bodyPr/>
        <a:lstStyle/>
        <a:p>
          <a:endParaRPr lang="it-IT"/>
        </a:p>
      </dgm:t>
    </dgm:pt>
    <dgm:pt modelId="{51507CBB-757F-475F-91C6-58220AADDFD1}" type="sibTrans" cxnId="{F1A6586D-C3AA-497F-8F41-9C5BD0347D45}">
      <dgm:prSet/>
      <dgm:spPr/>
      <dgm:t>
        <a:bodyPr/>
        <a:lstStyle/>
        <a:p>
          <a:endParaRPr lang="it-IT"/>
        </a:p>
      </dgm:t>
    </dgm:pt>
    <dgm:pt modelId="{447AB691-6534-415A-8634-588C53197BD9}">
      <dgm:prSet/>
      <dgm:spPr/>
      <dgm:t>
        <a:bodyPr/>
        <a:lstStyle/>
        <a:p>
          <a:pPr>
            <a:buFont typeface="+mj-lt"/>
            <a:buAutoNum type="romanLcPeriod"/>
          </a:pPr>
          <a:r>
            <a:rPr lang="it-IT" dirty="0"/>
            <a:t>rivedrà le norme di commercializzazione per promuovere produzioni sostenibili</a:t>
          </a:r>
        </a:p>
      </dgm:t>
    </dgm:pt>
    <dgm:pt modelId="{F04467A0-DEB3-4586-B624-A99CAF1F34EB}" type="parTrans" cxnId="{DFE4F8EB-C29D-4A20-B119-59D2F035575A}">
      <dgm:prSet/>
      <dgm:spPr/>
      <dgm:t>
        <a:bodyPr/>
        <a:lstStyle/>
        <a:p>
          <a:endParaRPr lang="it-IT"/>
        </a:p>
      </dgm:t>
    </dgm:pt>
    <dgm:pt modelId="{30D71A57-A598-4181-BA5C-93451298D8F6}" type="sibTrans" cxnId="{DFE4F8EB-C29D-4A20-B119-59D2F035575A}">
      <dgm:prSet/>
      <dgm:spPr/>
      <dgm:t>
        <a:bodyPr/>
        <a:lstStyle/>
        <a:p>
          <a:endParaRPr lang="it-IT"/>
        </a:p>
      </dgm:t>
    </dgm:pt>
    <dgm:pt modelId="{5BFD07D9-5BEF-42BE-ADF6-7731FA5CCDCE}">
      <dgm:prSet/>
      <dgm:spPr/>
      <dgm:t>
        <a:bodyPr/>
        <a:lstStyle/>
        <a:p>
          <a:pPr>
            <a:buFont typeface="+mj-lt"/>
            <a:buAutoNum type="romanLcPeriod"/>
          </a:pPr>
          <a:r>
            <a:rPr lang="it-IT" dirty="0"/>
            <a:t>supporterà la riduzione dei trasporti a lunga distanza</a:t>
          </a:r>
        </a:p>
      </dgm:t>
    </dgm:pt>
    <dgm:pt modelId="{C9262F58-A782-402C-A76D-687923E6297E}" type="parTrans" cxnId="{F5B8FA67-C54B-476A-B0E7-E09B7544E690}">
      <dgm:prSet/>
      <dgm:spPr/>
      <dgm:t>
        <a:bodyPr/>
        <a:lstStyle/>
        <a:p>
          <a:endParaRPr lang="it-IT"/>
        </a:p>
      </dgm:t>
    </dgm:pt>
    <dgm:pt modelId="{F499E4BD-A6C8-400D-A4D8-B2EEC47D3778}" type="sibTrans" cxnId="{F5B8FA67-C54B-476A-B0E7-E09B7544E690}">
      <dgm:prSet/>
      <dgm:spPr/>
      <dgm:t>
        <a:bodyPr/>
        <a:lstStyle/>
        <a:p>
          <a:endParaRPr lang="it-IT"/>
        </a:p>
      </dgm:t>
    </dgm:pt>
    <dgm:pt modelId="{A038A764-0689-45B9-953F-421C7586D237}" type="pres">
      <dgm:prSet presAssocID="{7AC3877A-9EE8-475C-85C4-1DA8B5BCA8B1}" presName="vert0" presStyleCnt="0">
        <dgm:presLayoutVars>
          <dgm:dir/>
          <dgm:animOne val="branch"/>
          <dgm:animLvl val="lvl"/>
        </dgm:presLayoutVars>
      </dgm:prSet>
      <dgm:spPr/>
    </dgm:pt>
    <dgm:pt modelId="{23D24681-B668-4E77-9DEF-250CD5B35208}" type="pres">
      <dgm:prSet presAssocID="{E0DFD03D-6B0D-453F-9393-400B0A4348A4}" presName="thickLine" presStyleLbl="alignNode1" presStyleIdx="0" presStyleCnt="1"/>
      <dgm:spPr/>
    </dgm:pt>
    <dgm:pt modelId="{DCE2CAD9-AF8D-4B46-A35D-B898A4328782}" type="pres">
      <dgm:prSet presAssocID="{E0DFD03D-6B0D-453F-9393-400B0A4348A4}" presName="horz1" presStyleCnt="0"/>
      <dgm:spPr/>
    </dgm:pt>
    <dgm:pt modelId="{55722FD1-EB3B-42A1-A9FD-2A56815EB60F}" type="pres">
      <dgm:prSet presAssocID="{E0DFD03D-6B0D-453F-9393-400B0A4348A4}" presName="tx1" presStyleLbl="revTx" presStyleIdx="0" presStyleCnt="5"/>
      <dgm:spPr/>
    </dgm:pt>
    <dgm:pt modelId="{E042975E-213A-44C6-8446-02EFE5E87E97}" type="pres">
      <dgm:prSet presAssocID="{E0DFD03D-6B0D-453F-9393-400B0A4348A4}" presName="vert1" presStyleCnt="0"/>
      <dgm:spPr/>
    </dgm:pt>
    <dgm:pt modelId="{1CC713C3-0A70-4E26-A800-07D9B1571D0E}" type="pres">
      <dgm:prSet presAssocID="{F172EEF9-0ABF-4A9A-8CF1-6501E0F89BCC}" presName="vertSpace2a" presStyleCnt="0"/>
      <dgm:spPr/>
    </dgm:pt>
    <dgm:pt modelId="{AEE38F8D-2344-44A4-A122-DF15FE2EF01C}" type="pres">
      <dgm:prSet presAssocID="{F172EEF9-0ABF-4A9A-8CF1-6501E0F89BCC}" presName="horz2" presStyleCnt="0"/>
      <dgm:spPr/>
    </dgm:pt>
    <dgm:pt modelId="{E18A0092-AD30-4837-A36C-25B839F9DA47}" type="pres">
      <dgm:prSet presAssocID="{F172EEF9-0ABF-4A9A-8CF1-6501E0F89BCC}" presName="horzSpace2" presStyleCnt="0"/>
      <dgm:spPr/>
    </dgm:pt>
    <dgm:pt modelId="{8E0CDA2C-F611-435B-BF52-CEDB1230A438}" type="pres">
      <dgm:prSet presAssocID="{F172EEF9-0ABF-4A9A-8CF1-6501E0F89BCC}" presName="tx2" presStyleLbl="revTx" presStyleIdx="1" presStyleCnt="5"/>
      <dgm:spPr/>
    </dgm:pt>
    <dgm:pt modelId="{F6EEA433-9740-4BE7-9E30-9F1909B2A878}" type="pres">
      <dgm:prSet presAssocID="{F172EEF9-0ABF-4A9A-8CF1-6501E0F89BCC}" presName="vert2" presStyleCnt="0"/>
      <dgm:spPr/>
    </dgm:pt>
    <dgm:pt modelId="{E8944A0A-26E6-473A-98B0-3F0177814171}" type="pres">
      <dgm:prSet presAssocID="{F172EEF9-0ABF-4A9A-8CF1-6501E0F89BCC}" presName="thinLine2b" presStyleLbl="callout" presStyleIdx="0" presStyleCnt="4"/>
      <dgm:spPr/>
    </dgm:pt>
    <dgm:pt modelId="{10964A61-E6F7-4F40-B06A-DF5AC87F55C1}" type="pres">
      <dgm:prSet presAssocID="{F172EEF9-0ABF-4A9A-8CF1-6501E0F89BCC}" presName="vertSpace2b" presStyleCnt="0"/>
      <dgm:spPr/>
    </dgm:pt>
    <dgm:pt modelId="{EC56E38A-1D8F-4D68-8DF9-44881CFFF952}" type="pres">
      <dgm:prSet presAssocID="{F829DF35-26B0-464D-BA58-3A2F4A8DF24E}" presName="horz2" presStyleCnt="0"/>
      <dgm:spPr/>
    </dgm:pt>
    <dgm:pt modelId="{F6736359-0C66-4A97-A8BC-F610993FA43E}" type="pres">
      <dgm:prSet presAssocID="{F829DF35-26B0-464D-BA58-3A2F4A8DF24E}" presName="horzSpace2" presStyleCnt="0"/>
      <dgm:spPr/>
    </dgm:pt>
    <dgm:pt modelId="{7FABCCB9-2D07-44B5-8AE4-EF168BB64697}" type="pres">
      <dgm:prSet presAssocID="{F829DF35-26B0-464D-BA58-3A2F4A8DF24E}" presName="tx2" presStyleLbl="revTx" presStyleIdx="2" presStyleCnt="5" custScaleY="42344"/>
      <dgm:spPr/>
    </dgm:pt>
    <dgm:pt modelId="{8F93F2F9-E12E-40E0-B659-EC513DCB85EB}" type="pres">
      <dgm:prSet presAssocID="{F829DF35-26B0-464D-BA58-3A2F4A8DF24E}" presName="vert2" presStyleCnt="0"/>
      <dgm:spPr/>
    </dgm:pt>
    <dgm:pt modelId="{A76D9032-4052-4BA1-A487-915EF82D0D99}" type="pres">
      <dgm:prSet presAssocID="{F829DF35-26B0-464D-BA58-3A2F4A8DF24E}" presName="thinLine2b" presStyleLbl="callout" presStyleIdx="1" presStyleCnt="4"/>
      <dgm:spPr/>
    </dgm:pt>
    <dgm:pt modelId="{BFC6C059-1976-4BD4-A562-E57EF14325BA}" type="pres">
      <dgm:prSet presAssocID="{F829DF35-26B0-464D-BA58-3A2F4A8DF24E}" presName="vertSpace2b" presStyleCnt="0"/>
      <dgm:spPr/>
    </dgm:pt>
    <dgm:pt modelId="{C770FC3A-49F0-42E0-9616-AA726DBD6419}" type="pres">
      <dgm:prSet presAssocID="{447AB691-6534-415A-8634-588C53197BD9}" presName="horz2" presStyleCnt="0"/>
      <dgm:spPr/>
    </dgm:pt>
    <dgm:pt modelId="{4AA785EE-1670-4DD1-9F59-7D4E07F0B175}" type="pres">
      <dgm:prSet presAssocID="{447AB691-6534-415A-8634-588C53197BD9}" presName="horzSpace2" presStyleCnt="0"/>
      <dgm:spPr/>
    </dgm:pt>
    <dgm:pt modelId="{C5EB3F2E-8FE9-4E20-AFA9-DF02955C239A}" type="pres">
      <dgm:prSet presAssocID="{447AB691-6534-415A-8634-588C53197BD9}" presName="tx2" presStyleLbl="revTx" presStyleIdx="3" presStyleCnt="5" custScaleY="41418"/>
      <dgm:spPr/>
    </dgm:pt>
    <dgm:pt modelId="{030005FB-47BB-40FE-993D-D2B9C243ABF3}" type="pres">
      <dgm:prSet presAssocID="{447AB691-6534-415A-8634-588C53197BD9}" presName="vert2" presStyleCnt="0"/>
      <dgm:spPr/>
    </dgm:pt>
    <dgm:pt modelId="{A6330D3D-F994-4391-8A58-9C5D299589EE}" type="pres">
      <dgm:prSet presAssocID="{447AB691-6534-415A-8634-588C53197BD9}" presName="thinLine2b" presStyleLbl="callout" presStyleIdx="2" presStyleCnt="4"/>
      <dgm:spPr/>
    </dgm:pt>
    <dgm:pt modelId="{A2E19D88-236D-469C-BEF7-E6605EFDA1DD}" type="pres">
      <dgm:prSet presAssocID="{447AB691-6534-415A-8634-588C53197BD9}" presName="vertSpace2b" presStyleCnt="0"/>
      <dgm:spPr/>
    </dgm:pt>
    <dgm:pt modelId="{830B6231-6519-4A0A-8447-CE86C021E2C3}" type="pres">
      <dgm:prSet presAssocID="{5BFD07D9-5BEF-42BE-ADF6-7731FA5CCDCE}" presName="horz2" presStyleCnt="0"/>
      <dgm:spPr/>
    </dgm:pt>
    <dgm:pt modelId="{E47165A9-4306-4A88-B136-BEA89B185854}" type="pres">
      <dgm:prSet presAssocID="{5BFD07D9-5BEF-42BE-ADF6-7731FA5CCDCE}" presName="horzSpace2" presStyleCnt="0"/>
      <dgm:spPr/>
    </dgm:pt>
    <dgm:pt modelId="{D4AE398C-CA2E-48DD-9040-9568A258237A}" type="pres">
      <dgm:prSet presAssocID="{5BFD07D9-5BEF-42BE-ADF6-7731FA5CCDCE}" presName="tx2" presStyleLbl="revTx" presStyleIdx="4" presStyleCnt="5" custScaleY="48694"/>
      <dgm:spPr/>
    </dgm:pt>
    <dgm:pt modelId="{C389FFC1-8E75-4A8C-89D8-3EE3069E0CCD}" type="pres">
      <dgm:prSet presAssocID="{5BFD07D9-5BEF-42BE-ADF6-7731FA5CCDCE}" presName="vert2" presStyleCnt="0"/>
      <dgm:spPr/>
    </dgm:pt>
    <dgm:pt modelId="{DCB9081A-C0AE-4109-90CE-C8087105F13B}" type="pres">
      <dgm:prSet presAssocID="{5BFD07D9-5BEF-42BE-ADF6-7731FA5CCDCE}" presName="thinLine2b" presStyleLbl="callout" presStyleIdx="3" presStyleCnt="4"/>
      <dgm:spPr/>
    </dgm:pt>
    <dgm:pt modelId="{11BB925A-D7E5-4531-BF6B-C912CB6A0816}" type="pres">
      <dgm:prSet presAssocID="{5BFD07D9-5BEF-42BE-ADF6-7731FA5CCDCE}" presName="vertSpace2b" presStyleCnt="0"/>
      <dgm:spPr/>
    </dgm:pt>
  </dgm:ptLst>
  <dgm:cxnLst>
    <dgm:cxn modelId="{E095AB00-C899-45C5-A0B1-6C7E40D59372}" type="presOf" srcId="{7AC3877A-9EE8-475C-85C4-1DA8B5BCA8B1}" destId="{A038A764-0689-45B9-953F-421C7586D237}" srcOrd="0" destOrd="0" presId="urn:microsoft.com/office/officeart/2008/layout/LinedList"/>
    <dgm:cxn modelId="{3BFFCB22-F73E-4E0B-AC85-BB9CC1FBA4D0}" type="presOf" srcId="{447AB691-6534-415A-8634-588C53197BD9}" destId="{C5EB3F2E-8FE9-4E20-AFA9-DF02955C239A}" srcOrd="0" destOrd="0" presId="urn:microsoft.com/office/officeart/2008/layout/LinedList"/>
    <dgm:cxn modelId="{D6C35129-90C9-49D5-8B1E-BA85184E96C7}" type="presOf" srcId="{F829DF35-26B0-464D-BA58-3A2F4A8DF24E}" destId="{7FABCCB9-2D07-44B5-8AE4-EF168BB64697}" srcOrd="0" destOrd="0" presId="urn:microsoft.com/office/officeart/2008/layout/LinedList"/>
    <dgm:cxn modelId="{76B31B3B-4472-44B0-95E9-F2B64C6ABF13}" type="presOf" srcId="{F172EEF9-0ABF-4A9A-8CF1-6501E0F89BCC}" destId="{8E0CDA2C-F611-435B-BF52-CEDB1230A438}" srcOrd="0" destOrd="0" presId="urn:microsoft.com/office/officeart/2008/layout/LinedList"/>
    <dgm:cxn modelId="{B266185F-0B9A-4FAD-A94C-FFFB3F48B498}" type="presOf" srcId="{E0DFD03D-6B0D-453F-9393-400B0A4348A4}" destId="{55722FD1-EB3B-42A1-A9FD-2A56815EB60F}" srcOrd="0" destOrd="0" presId="urn:microsoft.com/office/officeart/2008/layout/LinedList"/>
    <dgm:cxn modelId="{F5B8FA67-C54B-476A-B0E7-E09B7544E690}" srcId="{E0DFD03D-6B0D-453F-9393-400B0A4348A4}" destId="{5BFD07D9-5BEF-42BE-ADF6-7731FA5CCDCE}" srcOrd="3" destOrd="0" parTransId="{C9262F58-A782-402C-A76D-687923E6297E}" sibTransId="{F499E4BD-A6C8-400D-A4D8-B2EEC47D3778}"/>
    <dgm:cxn modelId="{F1A6586D-C3AA-497F-8F41-9C5BD0347D45}" srcId="{E0DFD03D-6B0D-453F-9393-400B0A4348A4}" destId="{F829DF35-26B0-464D-BA58-3A2F4A8DF24E}" srcOrd="1" destOrd="0" parTransId="{620E7F1D-BF56-4634-BC53-F4224A8BDB27}" sibTransId="{51507CBB-757F-475F-91C6-58220AADDFD1}"/>
    <dgm:cxn modelId="{FF9D7157-3374-49B8-A613-B409FF8D37B5}" srcId="{E0DFD03D-6B0D-453F-9393-400B0A4348A4}" destId="{F172EEF9-0ABF-4A9A-8CF1-6501E0F89BCC}" srcOrd="0" destOrd="0" parTransId="{0043004A-247C-4E6D-9CAD-DE9EF4950478}" sibTransId="{275B504C-AD59-41A3-BC3B-8A1E1427FEC3}"/>
    <dgm:cxn modelId="{50A55ADF-1625-4654-961B-7C65957AD105}" srcId="{7AC3877A-9EE8-475C-85C4-1DA8B5BCA8B1}" destId="{E0DFD03D-6B0D-453F-9393-400B0A4348A4}" srcOrd="0" destOrd="0" parTransId="{87406ED6-825A-4ECD-B740-5C7394DD6E7F}" sibTransId="{E27348E3-3B31-4223-A21D-05A2C61B4D85}"/>
    <dgm:cxn modelId="{DFE4F8EB-C29D-4A20-B119-59D2F035575A}" srcId="{E0DFD03D-6B0D-453F-9393-400B0A4348A4}" destId="{447AB691-6534-415A-8634-588C53197BD9}" srcOrd="2" destOrd="0" parTransId="{F04467A0-DEB3-4586-B624-A99CAF1F34EB}" sibTransId="{30D71A57-A598-4181-BA5C-93451298D8F6}"/>
    <dgm:cxn modelId="{0801EEEE-88A6-4FC5-A05D-8751127D9F21}" type="presOf" srcId="{5BFD07D9-5BEF-42BE-ADF6-7731FA5CCDCE}" destId="{D4AE398C-CA2E-48DD-9040-9568A258237A}" srcOrd="0" destOrd="0" presId="urn:microsoft.com/office/officeart/2008/layout/LinedList"/>
    <dgm:cxn modelId="{E0383759-624C-41FA-A4B2-905C5131472E}" type="presParOf" srcId="{A038A764-0689-45B9-953F-421C7586D237}" destId="{23D24681-B668-4E77-9DEF-250CD5B35208}" srcOrd="0" destOrd="0" presId="urn:microsoft.com/office/officeart/2008/layout/LinedList"/>
    <dgm:cxn modelId="{45D220CA-E304-4C1C-8724-23B50D8E1895}" type="presParOf" srcId="{A038A764-0689-45B9-953F-421C7586D237}" destId="{DCE2CAD9-AF8D-4B46-A35D-B898A4328782}" srcOrd="1" destOrd="0" presId="urn:microsoft.com/office/officeart/2008/layout/LinedList"/>
    <dgm:cxn modelId="{749D43FC-A1E1-4F56-8CF5-AFBA797B8D79}" type="presParOf" srcId="{DCE2CAD9-AF8D-4B46-A35D-B898A4328782}" destId="{55722FD1-EB3B-42A1-A9FD-2A56815EB60F}" srcOrd="0" destOrd="0" presId="urn:microsoft.com/office/officeart/2008/layout/LinedList"/>
    <dgm:cxn modelId="{EE651AC3-13F0-448B-8A4C-1AC9E8C86FE2}" type="presParOf" srcId="{DCE2CAD9-AF8D-4B46-A35D-B898A4328782}" destId="{E042975E-213A-44C6-8446-02EFE5E87E97}" srcOrd="1" destOrd="0" presId="urn:microsoft.com/office/officeart/2008/layout/LinedList"/>
    <dgm:cxn modelId="{2AF18D90-6064-4668-B768-5D17188A7186}" type="presParOf" srcId="{E042975E-213A-44C6-8446-02EFE5E87E97}" destId="{1CC713C3-0A70-4E26-A800-07D9B1571D0E}" srcOrd="0" destOrd="0" presId="urn:microsoft.com/office/officeart/2008/layout/LinedList"/>
    <dgm:cxn modelId="{62C4EE87-D50A-4D70-9FDD-4422FDDD1D1A}" type="presParOf" srcId="{E042975E-213A-44C6-8446-02EFE5E87E97}" destId="{AEE38F8D-2344-44A4-A122-DF15FE2EF01C}" srcOrd="1" destOrd="0" presId="urn:microsoft.com/office/officeart/2008/layout/LinedList"/>
    <dgm:cxn modelId="{291EC49D-C5F5-42E8-9734-A3A04D8152DE}" type="presParOf" srcId="{AEE38F8D-2344-44A4-A122-DF15FE2EF01C}" destId="{E18A0092-AD30-4837-A36C-25B839F9DA47}" srcOrd="0" destOrd="0" presId="urn:microsoft.com/office/officeart/2008/layout/LinedList"/>
    <dgm:cxn modelId="{5B09FACC-565F-479D-836E-75C4B4F79D75}" type="presParOf" srcId="{AEE38F8D-2344-44A4-A122-DF15FE2EF01C}" destId="{8E0CDA2C-F611-435B-BF52-CEDB1230A438}" srcOrd="1" destOrd="0" presId="urn:microsoft.com/office/officeart/2008/layout/LinedList"/>
    <dgm:cxn modelId="{E59B997D-8286-4DDD-B22E-39CCD2CAE9A1}" type="presParOf" srcId="{AEE38F8D-2344-44A4-A122-DF15FE2EF01C}" destId="{F6EEA433-9740-4BE7-9E30-9F1909B2A878}" srcOrd="2" destOrd="0" presId="urn:microsoft.com/office/officeart/2008/layout/LinedList"/>
    <dgm:cxn modelId="{B36B2E74-726E-44C0-8396-E9D21ABC2A71}" type="presParOf" srcId="{E042975E-213A-44C6-8446-02EFE5E87E97}" destId="{E8944A0A-26E6-473A-98B0-3F0177814171}" srcOrd="2" destOrd="0" presId="urn:microsoft.com/office/officeart/2008/layout/LinedList"/>
    <dgm:cxn modelId="{977AEA70-610B-4908-AE6C-22A63ADBAB99}" type="presParOf" srcId="{E042975E-213A-44C6-8446-02EFE5E87E97}" destId="{10964A61-E6F7-4F40-B06A-DF5AC87F55C1}" srcOrd="3" destOrd="0" presId="urn:microsoft.com/office/officeart/2008/layout/LinedList"/>
    <dgm:cxn modelId="{611695B1-5DFB-41F2-BE14-3F2DD4C73426}" type="presParOf" srcId="{E042975E-213A-44C6-8446-02EFE5E87E97}" destId="{EC56E38A-1D8F-4D68-8DF9-44881CFFF952}" srcOrd="4" destOrd="0" presId="urn:microsoft.com/office/officeart/2008/layout/LinedList"/>
    <dgm:cxn modelId="{7048A6C9-6EFE-484F-8D61-BB0160716799}" type="presParOf" srcId="{EC56E38A-1D8F-4D68-8DF9-44881CFFF952}" destId="{F6736359-0C66-4A97-A8BC-F610993FA43E}" srcOrd="0" destOrd="0" presId="urn:microsoft.com/office/officeart/2008/layout/LinedList"/>
    <dgm:cxn modelId="{6E8EF604-193D-4A6C-BE9C-A5395C6FB9DA}" type="presParOf" srcId="{EC56E38A-1D8F-4D68-8DF9-44881CFFF952}" destId="{7FABCCB9-2D07-44B5-8AE4-EF168BB64697}" srcOrd="1" destOrd="0" presId="urn:microsoft.com/office/officeart/2008/layout/LinedList"/>
    <dgm:cxn modelId="{BAA4AF6E-7A63-400E-B666-E689948A47F5}" type="presParOf" srcId="{EC56E38A-1D8F-4D68-8DF9-44881CFFF952}" destId="{8F93F2F9-E12E-40E0-B659-EC513DCB85EB}" srcOrd="2" destOrd="0" presId="urn:microsoft.com/office/officeart/2008/layout/LinedList"/>
    <dgm:cxn modelId="{604E1EB5-1CDB-4198-838B-A8ACC512817F}" type="presParOf" srcId="{E042975E-213A-44C6-8446-02EFE5E87E97}" destId="{A76D9032-4052-4BA1-A487-915EF82D0D99}" srcOrd="5" destOrd="0" presId="urn:microsoft.com/office/officeart/2008/layout/LinedList"/>
    <dgm:cxn modelId="{2CF7FE91-29F8-4DDA-8D4B-9EA0251A39B3}" type="presParOf" srcId="{E042975E-213A-44C6-8446-02EFE5E87E97}" destId="{BFC6C059-1976-4BD4-A562-E57EF14325BA}" srcOrd="6" destOrd="0" presId="urn:microsoft.com/office/officeart/2008/layout/LinedList"/>
    <dgm:cxn modelId="{97232981-6AB7-4763-8A28-88B3A8677865}" type="presParOf" srcId="{E042975E-213A-44C6-8446-02EFE5E87E97}" destId="{C770FC3A-49F0-42E0-9616-AA726DBD6419}" srcOrd="7" destOrd="0" presId="urn:microsoft.com/office/officeart/2008/layout/LinedList"/>
    <dgm:cxn modelId="{2D7FFDE8-08CA-4BA2-AC03-7ACB546B3A3F}" type="presParOf" srcId="{C770FC3A-49F0-42E0-9616-AA726DBD6419}" destId="{4AA785EE-1670-4DD1-9F59-7D4E07F0B175}" srcOrd="0" destOrd="0" presId="urn:microsoft.com/office/officeart/2008/layout/LinedList"/>
    <dgm:cxn modelId="{167466C8-7C45-4C4E-83E2-E07976196A2F}" type="presParOf" srcId="{C770FC3A-49F0-42E0-9616-AA726DBD6419}" destId="{C5EB3F2E-8FE9-4E20-AFA9-DF02955C239A}" srcOrd="1" destOrd="0" presId="urn:microsoft.com/office/officeart/2008/layout/LinedList"/>
    <dgm:cxn modelId="{3B6D8CEB-7BE8-42D5-8E55-C6C93AC8C85C}" type="presParOf" srcId="{C770FC3A-49F0-42E0-9616-AA726DBD6419}" destId="{030005FB-47BB-40FE-993D-D2B9C243ABF3}" srcOrd="2" destOrd="0" presId="urn:microsoft.com/office/officeart/2008/layout/LinedList"/>
    <dgm:cxn modelId="{A3469A64-84FF-448A-BC55-F967D102EB92}" type="presParOf" srcId="{E042975E-213A-44C6-8446-02EFE5E87E97}" destId="{A6330D3D-F994-4391-8A58-9C5D299589EE}" srcOrd="8" destOrd="0" presId="urn:microsoft.com/office/officeart/2008/layout/LinedList"/>
    <dgm:cxn modelId="{EBBF0184-751B-4DE1-ABCD-F5DE4B757D5A}" type="presParOf" srcId="{E042975E-213A-44C6-8446-02EFE5E87E97}" destId="{A2E19D88-236D-469C-BEF7-E6605EFDA1DD}" srcOrd="9" destOrd="0" presId="urn:microsoft.com/office/officeart/2008/layout/LinedList"/>
    <dgm:cxn modelId="{47599F49-AB82-43EC-8CD0-FB4F22667681}" type="presParOf" srcId="{E042975E-213A-44C6-8446-02EFE5E87E97}" destId="{830B6231-6519-4A0A-8447-CE86C021E2C3}" srcOrd="10" destOrd="0" presId="urn:microsoft.com/office/officeart/2008/layout/LinedList"/>
    <dgm:cxn modelId="{28678F24-C0F4-4CC6-B142-F286E8220DF5}" type="presParOf" srcId="{830B6231-6519-4A0A-8447-CE86C021E2C3}" destId="{E47165A9-4306-4A88-B136-BEA89B185854}" srcOrd="0" destOrd="0" presId="urn:microsoft.com/office/officeart/2008/layout/LinedList"/>
    <dgm:cxn modelId="{F582ED45-1A59-4D35-AEDF-F58267F6988E}" type="presParOf" srcId="{830B6231-6519-4A0A-8447-CE86C021E2C3}" destId="{D4AE398C-CA2E-48DD-9040-9568A258237A}" srcOrd="1" destOrd="0" presId="urn:microsoft.com/office/officeart/2008/layout/LinedList"/>
    <dgm:cxn modelId="{087A1AB4-CE46-43CE-BD95-83031A1A8331}" type="presParOf" srcId="{830B6231-6519-4A0A-8447-CE86C021E2C3}" destId="{C389FFC1-8E75-4A8C-89D8-3EE3069E0CCD}" srcOrd="2" destOrd="0" presId="urn:microsoft.com/office/officeart/2008/layout/LinedList"/>
    <dgm:cxn modelId="{A1681184-AF90-4537-B6C1-9136D27767AE}" type="presParOf" srcId="{E042975E-213A-44C6-8446-02EFE5E87E97}" destId="{DCB9081A-C0AE-4109-90CE-C8087105F13B}" srcOrd="11" destOrd="0" presId="urn:microsoft.com/office/officeart/2008/layout/LinedList"/>
    <dgm:cxn modelId="{AFEA93BF-6720-4274-82CD-56C932E12A18}" type="presParOf" srcId="{E042975E-213A-44C6-8446-02EFE5E87E97}" destId="{11BB925A-D7E5-4531-BF6B-C912CB6A081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F428F9-4852-4A3C-8BDD-F01C96E56FD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1DA09F3-50C7-4AEA-B1B3-8F2F8CEF08A3}">
      <dgm:prSet phldrT="[Testo]" custT="1"/>
      <dgm:spPr/>
      <dgm:t>
        <a:bodyPr/>
        <a:lstStyle/>
        <a:p>
          <a:r>
            <a:rPr lang="it-IT" sz="2400" dirty="0"/>
            <a:t>Promozione dei seguenti obiettivi:</a:t>
          </a:r>
        </a:p>
      </dgm:t>
    </dgm:pt>
    <dgm:pt modelId="{2FAB6F42-48B7-49D8-8208-3B0753143BA7}" type="parTrans" cxnId="{33E6D0FF-7257-4220-9508-9062F6E92087}">
      <dgm:prSet/>
      <dgm:spPr/>
      <dgm:t>
        <a:bodyPr/>
        <a:lstStyle/>
        <a:p>
          <a:endParaRPr lang="it-IT"/>
        </a:p>
      </dgm:t>
    </dgm:pt>
    <dgm:pt modelId="{41E29CF6-14B4-4C73-BF04-21A86CCD6EA8}" type="sibTrans" cxnId="{33E6D0FF-7257-4220-9508-9062F6E92087}">
      <dgm:prSet/>
      <dgm:spPr/>
      <dgm:t>
        <a:bodyPr/>
        <a:lstStyle/>
        <a:p>
          <a:endParaRPr lang="it-IT"/>
        </a:p>
      </dgm:t>
    </dgm:pt>
    <dgm:pt modelId="{F963C7A8-54A9-43CB-B834-27610CA06DB9}">
      <dgm:prSet phldrT="[Testo]"/>
      <dgm:spPr/>
      <dgm:t>
        <a:bodyPr/>
        <a:lstStyle/>
        <a:p>
          <a:r>
            <a:rPr lang="it-IT" dirty="0"/>
            <a:t>Sicurezza dell’approvvigionamento alimentare (ad es. predisponendo un piano di emergenza in caso di crisi per garantire l’approvvigionamento alimentare)</a:t>
          </a:r>
        </a:p>
      </dgm:t>
    </dgm:pt>
    <dgm:pt modelId="{7FCF173D-B2CD-454D-B5FA-A2186C342474}" type="parTrans" cxnId="{4EB968AD-271D-4716-9FDA-029BC27DDE1C}">
      <dgm:prSet/>
      <dgm:spPr/>
      <dgm:t>
        <a:bodyPr/>
        <a:lstStyle/>
        <a:p>
          <a:endParaRPr lang="it-IT"/>
        </a:p>
      </dgm:t>
    </dgm:pt>
    <dgm:pt modelId="{911D1673-F0BC-4900-9D4A-AAB1E862BB46}" type="sibTrans" cxnId="{4EB968AD-271D-4716-9FDA-029BC27DDE1C}">
      <dgm:prSet/>
      <dgm:spPr/>
      <dgm:t>
        <a:bodyPr/>
        <a:lstStyle/>
        <a:p>
          <a:endParaRPr lang="it-IT"/>
        </a:p>
      </dgm:t>
    </dgm:pt>
    <dgm:pt modelId="{3E633D6A-7E68-406E-83A4-F50AA942F437}">
      <dgm:prSet phldrT="[Testo]"/>
      <dgm:spPr/>
      <dgm:t>
        <a:bodyPr/>
        <a:lstStyle/>
        <a:p>
          <a:r>
            <a:rPr lang="it-IT" dirty="0"/>
            <a:t>Competitività degli agricoltori e operatori alimentari (</a:t>
          </a:r>
          <a:r>
            <a:rPr lang="it-IT" dirty="0" err="1"/>
            <a:t>vd</a:t>
          </a:r>
          <a:r>
            <a:rPr lang="it-IT" dirty="0"/>
            <a:t> anche slide su strumenti per la sostenibilità economica)</a:t>
          </a:r>
        </a:p>
      </dgm:t>
    </dgm:pt>
    <dgm:pt modelId="{470C0077-4D0E-46BE-9F4C-39DE82E981FE}" type="parTrans" cxnId="{063BFFB7-FD93-468D-A556-7E16F94D937C}">
      <dgm:prSet/>
      <dgm:spPr/>
      <dgm:t>
        <a:bodyPr/>
        <a:lstStyle/>
        <a:p>
          <a:endParaRPr lang="it-IT"/>
        </a:p>
      </dgm:t>
    </dgm:pt>
    <dgm:pt modelId="{F64FB8FE-6D77-4D4D-8AB0-BB408C056014}" type="sibTrans" cxnId="{063BFFB7-FD93-468D-A556-7E16F94D937C}">
      <dgm:prSet/>
      <dgm:spPr/>
      <dgm:t>
        <a:bodyPr/>
        <a:lstStyle/>
        <a:p>
          <a:endParaRPr lang="it-IT"/>
        </a:p>
      </dgm:t>
    </dgm:pt>
    <dgm:pt modelId="{E7E1F290-8D98-4679-B06C-0994B4F42752}">
      <dgm:prSet phldrT="[Testo]"/>
      <dgm:spPr/>
      <dgm:t>
        <a:bodyPr/>
        <a:lstStyle/>
        <a:p>
          <a:r>
            <a:rPr lang="it-IT" dirty="0"/>
            <a:t>Pratiche commerciali e di marketing responsabili (ad es. estensione obbligo di indicazione dell’origine per alcuni prodotti; armonizzazione dichiarazioni ambientali volontarie; sviluppo di un quadro regolativo per l’etichettatura di sostenibilità)</a:t>
          </a:r>
        </a:p>
      </dgm:t>
    </dgm:pt>
    <dgm:pt modelId="{986669FB-A056-4120-9D5A-0226CB097098}" type="parTrans" cxnId="{46403FA7-D5BE-4DA4-866B-E73C69EC1654}">
      <dgm:prSet/>
      <dgm:spPr/>
      <dgm:t>
        <a:bodyPr/>
        <a:lstStyle/>
        <a:p>
          <a:endParaRPr lang="it-IT"/>
        </a:p>
      </dgm:t>
    </dgm:pt>
    <dgm:pt modelId="{B942698C-B9FB-4910-8BC9-1118E1856A07}" type="sibTrans" cxnId="{46403FA7-D5BE-4DA4-866B-E73C69EC1654}">
      <dgm:prSet/>
      <dgm:spPr/>
      <dgm:t>
        <a:bodyPr/>
        <a:lstStyle/>
        <a:p>
          <a:endParaRPr lang="it-IT"/>
        </a:p>
      </dgm:t>
    </dgm:pt>
    <dgm:pt modelId="{CE0DFAB3-8372-4231-B783-0C714B6CAB13}">
      <dgm:prSet phldrT="[Testo]"/>
      <dgm:spPr/>
      <dgm:t>
        <a:bodyPr/>
        <a:lstStyle/>
        <a:p>
          <a:r>
            <a:rPr lang="it-IT" dirty="0"/>
            <a:t>Regimi alimentari più adeguati (ad es. obbligo di FOP; uso della leva fiscale (ad es. IVA agevolata per prodotti </a:t>
          </a:r>
          <a:r>
            <a:rPr lang="it-IT" dirty="0" err="1"/>
            <a:t>bio</a:t>
          </a:r>
          <a:r>
            <a:rPr lang="it-IT" dirty="0"/>
            <a:t>, maggiore tassazione dei prodotti ad alto impatto ambientale); criteri per l’approvvigionamento sostenibile nella ristorazione pubblica)</a:t>
          </a:r>
        </a:p>
      </dgm:t>
    </dgm:pt>
    <dgm:pt modelId="{98DD3799-41A3-44D8-8910-DE03E35C18F9}" type="parTrans" cxnId="{B6F52E3C-5D41-472F-A3BC-AF74A88F516B}">
      <dgm:prSet/>
      <dgm:spPr/>
      <dgm:t>
        <a:bodyPr/>
        <a:lstStyle/>
        <a:p>
          <a:endParaRPr lang="it-IT"/>
        </a:p>
      </dgm:t>
    </dgm:pt>
    <dgm:pt modelId="{AAC27AFF-BBE6-44CD-A991-2C5DE95953C7}" type="sibTrans" cxnId="{B6F52E3C-5D41-472F-A3BC-AF74A88F516B}">
      <dgm:prSet/>
      <dgm:spPr/>
      <dgm:t>
        <a:bodyPr/>
        <a:lstStyle/>
        <a:p>
          <a:endParaRPr lang="it-IT"/>
        </a:p>
      </dgm:t>
    </dgm:pt>
    <dgm:pt modelId="{FC4DBF72-9980-4884-B073-FB76836A041D}">
      <dgm:prSet phldrT="[Testo]"/>
      <dgm:spPr/>
      <dgm:t>
        <a:bodyPr/>
        <a:lstStyle/>
        <a:p>
          <a:r>
            <a:rPr lang="it-IT" dirty="0"/>
            <a:t>Riduzione delle perdite e degli sprechi del 50% entro il 2030 (sviluppo di indicatori per misurare perdite e sprechi; individuazione di obiettivi vincolanti di riduzione delle perdite/sprechi; revisione della normativa in materia di termine minimo di conservazione/data di scadenza)</a:t>
          </a:r>
        </a:p>
      </dgm:t>
    </dgm:pt>
    <dgm:pt modelId="{AC67A716-446A-4A29-9232-C716B3F6F7B5}" type="parTrans" cxnId="{9590505E-DD8A-433E-A23E-DA1E5AF1B6D1}">
      <dgm:prSet/>
      <dgm:spPr/>
      <dgm:t>
        <a:bodyPr/>
        <a:lstStyle/>
        <a:p>
          <a:endParaRPr lang="it-IT"/>
        </a:p>
      </dgm:t>
    </dgm:pt>
    <dgm:pt modelId="{CAF58FB5-D166-4DEB-9818-1DC6E766678D}" type="sibTrans" cxnId="{9590505E-DD8A-433E-A23E-DA1E5AF1B6D1}">
      <dgm:prSet/>
      <dgm:spPr/>
      <dgm:t>
        <a:bodyPr/>
        <a:lstStyle/>
        <a:p>
          <a:endParaRPr lang="it-IT"/>
        </a:p>
      </dgm:t>
    </dgm:pt>
    <dgm:pt modelId="{2619072E-BB97-4977-A1D9-FAC2099645A2}">
      <dgm:prSet phldrT="[Testo]"/>
      <dgm:spPr/>
      <dgm:t>
        <a:bodyPr/>
        <a:lstStyle/>
        <a:p>
          <a:r>
            <a:rPr lang="it-IT" dirty="0"/>
            <a:t>Lotta contro le frodi alimentari (rafforzamento dei poteri di controllo, uso dei dati sulla tracciabilità a fini di controllo)</a:t>
          </a:r>
        </a:p>
      </dgm:t>
    </dgm:pt>
    <dgm:pt modelId="{8346FEAC-D0F8-4E01-A4C8-BD8E0051FA7D}" type="parTrans" cxnId="{83E3E974-8322-4A62-A4C5-FD78D40940E7}">
      <dgm:prSet/>
      <dgm:spPr/>
      <dgm:t>
        <a:bodyPr/>
        <a:lstStyle/>
        <a:p>
          <a:endParaRPr lang="it-IT"/>
        </a:p>
      </dgm:t>
    </dgm:pt>
    <dgm:pt modelId="{523C7B37-788C-4786-8C46-15BEA9F9C2B8}" type="sibTrans" cxnId="{83E3E974-8322-4A62-A4C5-FD78D40940E7}">
      <dgm:prSet/>
      <dgm:spPr/>
      <dgm:t>
        <a:bodyPr/>
        <a:lstStyle/>
        <a:p>
          <a:endParaRPr lang="it-IT"/>
        </a:p>
      </dgm:t>
    </dgm:pt>
    <dgm:pt modelId="{8471DAFA-6C70-42E3-8A61-8959D95431B9}" type="pres">
      <dgm:prSet presAssocID="{15F428F9-4852-4A3C-8BDD-F01C96E56FD0}" presName="vert0" presStyleCnt="0">
        <dgm:presLayoutVars>
          <dgm:dir/>
          <dgm:animOne val="branch"/>
          <dgm:animLvl val="lvl"/>
        </dgm:presLayoutVars>
      </dgm:prSet>
      <dgm:spPr/>
    </dgm:pt>
    <dgm:pt modelId="{E23509E1-03A2-421E-A432-0B17F4715E68}" type="pres">
      <dgm:prSet presAssocID="{D1DA09F3-50C7-4AEA-B1B3-8F2F8CEF08A3}" presName="thickLine" presStyleLbl="alignNode1" presStyleIdx="0" presStyleCnt="1"/>
      <dgm:spPr/>
    </dgm:pt>
    <dgm:pt modelId="{453BCF48-051A-4EE8-BB3A-7A770774006E}" type="pres">
      <dgm:prSet presAssocID="{D1DA09F3-50C7-4AEA-B1B3-8F2F8CEF08A3}" presName="horz1" presStyleCnt="0"/>
      <dgm:spPr/>
    </dgm:pt>
    <dgm:pt modelId="{03C6CEF9-63F1-465A-8678-3374231272B9}" type="pres">
      <dgm:prSet presAssocID="{D1DA09F3-50C7-4AEA-B1B3-8F2F8CEF08A3}" presName="tx1" presStyleLbl="revTx" presStyleIdx="0" presStyleCnt="7"/>
      <dgm:spPr/>
    </dgm:pt>
    <dgm:pt modelId="{8E27E1A4-0AFD-4A7F-803C-B434A70BE629}" type="pres">
      <dgm:prSet presAssocID="{D1DA09F3-50C7-4AEA-B1B3-8F2F8CEF08A3}" presName="vert1" presStyleCnt="0"/>
      <dgm:spPr/>
    </dgm:pt>
    <dgm:pt modelId="{9949E82F-20C9-4C25-B923-5BF88E6DC9CA}" type="pres">
      <dgm:prSet presAssocID="{F963C7A8-54A9-43CB-B834-27610CA06DB9}" presName="vertSpace2a" presStyleCnt="0"/>
      <dgm:spPr/>
    </dgm:pt>
    <dgm:pt modelId="{34E25189-7CFB-4155-9C1F-11A3F100B41E}" type="pres">
      <dgm:prSet presAssocID="{F963C7A8-54A9-43CB-B834-27610CA06DB9}" presName="horz2" presStyleCnt="0"/>
      <dgm:spPr/>
    </dgm:pt>
    <dgm:pt modelId="{22928C7A-DD36-47D6-9C3D-4434466CB7C3}" type="pres">
      <dgm:prSet presAssocID="{F963C7A8-54A9-43CB-B834-27610CA06DB9}" presName="horzSpace2" presStyleCnt="0"/>
      <dgm:spPr/>
    </dgm:pt>
    <dgm:pt modelId="{D946322D-DD52-48F5-A00A-E90B484DCDCF}" type="pres">
      <dgm:prSet presAssocID="{F963C7A8-54A9-43CB-B834-27610CA06DB9}" presName="tx2" presStyleLbl="revTx" presStyleIdx="1" presStyleCnt="7" custScaleY="66498"/>
      <dgm:spPr/>
    </dgm:pt>
    <dgm:pt modelId="{C6B82278-A578-432F-85D5-4FE2BA23416C}" type="pres">
      <dgm:prSet presAssocID="{F963C7A8-54A9-43CB-B834-27610CA06DB9}" presName="vert2" presStyleCnt="0"/>
      <dgm:spPr/>
    </dgm:pt>
    <dgm:pt modelId="{704A846B-5001-47A2-80FE-4FE30570AA11}" type="pres">
      <dgm:prSet presAssocID="{F963C7A8-54A9-43CB-B834-27610CA06DB9}" presName="thinLine2b" presStyleLbl="callout" presStyleIdx="0" presStyleCnt="6"/>
      <dgm:spPr/>
    </dgm:pt>
    <dgm:pt modelId="{147A17EF-B7DD-419E-BF88-C7889B9A7CCF}" type="pres">
      <dgm:prSet presAssocID="{F963C7A8-54A9-43CB-B834-27610CA06DB9}" presName="vertSpace2b" presStyleCnt="0"/>
      <dgm:spPr/>
    </dgm:pt>
    <dgm:pt modelId="{A812CBB2-DC01-48A8-AE92-67252F203F57}" type="pres">
      <dgm:prSet presAssocID="{3E633D6A-7E68-406E-83A4-F50AA942F437}" presName="horz2" presStyleCnt="0"/>
      <dgm:spPr/>
    </dgm:pt>
    <dgm:pt modelId="{D8475605-BB0A-40F1-BCB4-EC8F45A81512}" type="pres">
      <dgm:prSet presAssocID="{3E633D6A-7E68-406E-83A4-F50AA942F437}" presName="horzSpace2" presStyleCnt="0"/>
      <dgm:spPr/>
    </dgm:pt>
    <dgm:pt modelId="{42F8BA8C-CB67-4224-B2FE-1985083FAE7B}" type="pres">
      <dgm:prSet presAssocID="{3E633D6A-7E68-406E-83A4-F50AA942F437}" presName="tx2" presStyleLbl="revTx" presStyleIdx="2" presStyleCnt="7" custScaleY="71008"/>
      <dgm:spPr/>
    </dgm:pt>
    <dgm:pt modelId="{AEB337AE-1A88-477F-8002-8640D2B6188A}" type="pres">
      <dgm:prSet presAssocID="{3E633D6A-7E68-406E-83A4-F50AA942F437}" presName="vert2" presStyleCnt="0"/>
      <dgm:spPr/>
    </dgm:pt>
    <dgm:pt modelId="{258C6766-F9D3-486B-B04E-D6891F75048B}" type="pres">
      <dgm:prSet presAssocID="{3E633D6A-7E68-406E-83A4-F50AA942F437}" presName="thinLine2b" presStyleLbl="callout" presStyleIdx="1" presStyleCnt="6"/>
      <dgm:spPr/>
    </dgm:pt>
    <dgm:pt modelId="{37B02B6C-E134-4CFC-B70B-75C78793E70B}" type="pres">
      <dgm:prSet presAssocID="{3E633D6A-7E68-406E-83A4-F50AA942F437}" presName="vertSpace2b" presStyleCnt="0"/>
      <dgm:spPr/>
    </dgm:pt>
    <dgm:pt modelId="{1DD3FDD7-6013-405A-A4B3-1B4ECC8B5908}" type="pres">
      <dgm:prSet presAssocID="{E7E1F290-8D98-4679-B06C-0994B4F42752}" presName="horz2" presStyleCnt="0"/>
      <dgm:spPr/>
    </dgm:pt>
    <dgm:pt modelId="{106BF8DA-A96C-4C05-A9BD-0EAF18CE0FB2}" type="pres">
      <dgm:prSet presAssocID="{E7E1F290-8D98-4679-B06C-0994B4F42752}" presName="horzSpace2" presStyleCnt="0"/>
      <dgm:spPr/>
    </dgm:pt>
    <dgm:pt modelId="{E9286B64-991F-4890-97A9-9D2D7BD98197}" type="pres">
      <dgm:prSet presAssocID="{E7E1F290-8D98-4679-B06C-0994B4F42752}" presName="tx2" presStyleLbl="revTx" presStyleIdx="3" presStyleCnt="7"/>
      <dgm:spPr/>
    </dgm:pt>
    <dgm:pt modelId="{343D5842-34C3-4E3A-ADC9-930B14BDE51F}" type="pres">
      <dgm:prSet presAssocID="{E7E1F290-8D98-4679-B06C-0994B4F42752}" presName="vert2" presStyleCnt="0"/>
      <dgm:spPr/>
    </dgm:pt>
    <dgm:pt modelId="{98E45B23-ED7C-4E82-99DF-016EDB926E47}" type="pres">
      <dgm:prSet presAssocID="{E7E1F290-8D98-4679-B06C-0994B4F42752}" presName="thinLine2b" presStyleLbl="callout" presStyleIdx="2" presStyleCnt="6"/>
      <dgm:spPr/>
    </dgm:pt>
    <dgm:pt modelId="{66E2F219-4906-4E41-87A4-F7D16332ED0D}" type="pres">
      <dgm:prSet presAssocID="{E7E1F290-8D98-4679-B06C-0994B4F42752}" presName="vertSpace2b" presStyleCnt="0"/>
      <dgm:spPr/>
    </dgm:pt>
    <dgm:pt modelId="{ABD4E978-FD7C-4865-8A08-A417552B7579}" type="pres">
      <dgm:prSet presAssocID="{CE0DFAB3-8372-4231-B783-0C714B6CAB13}" presName="horz2" presStyleCnt="0"/>
      <dgm:spPr/>
    </dgm:pt>
    <dgm:pt modelId="{C9343301-6995-43BA-A482-2772DB2F0182}" type="pres">
      <dgm:prSet presAssocID="{CE0DFAB3-8372-4231-B783-0C714B6CAB13}" presName="horzSpace2" presStyleCnt="0"/>
      <dgm:spPr/>
    </dgm:pt>
    <dgm:pt modelId="{751EF002-C61E-4006-B729-108A3DAE6AEF}" type="pres">
      <dgm:prSet presAssocID="{CE0DFAB3-8372-4231-B783-0C714B6CAB13}" presName="tx2" presStyleLbl="revTx" presStyleIdx="4" presStyleCnt="7"/>
      <dgm:spPr/>
    </dgm:pt>
    <dgm:pt modelId="{F61BFABC-B0A5-401E-A9F9-DB5A7A8A981B}" type="pres">
      <dgm:prSet presAssocID="{CE0DFAB3-8372-4231-B783-0C714B6CAB13}" presName="vert2" presStyleCnt="0"/>
      <dgm:spPr/>
    </dgm:pt>
    <dgm:pt modelId="{1B2FBE2C-6B33-4D62-B8DC-7CF4ED610EA1}" type="pres">
      <dgm:prSet presAssocID="{CE0DFAB3-8372-4231-B783-0C714B6CAB13}" presName="thinLine2b" presStyleLbl="callout" presStyleIdx="3" presStyleCnt="6"/>
      <dgm:spPr/>
    </dgm:pt>
    <dgm:pt modelId="{D2A4126E-9992-4A84-A892-A63A60F6E02D}" type="pres">
      <dgm:prSet presAssocID="{CE0DFAB3-8372-4231-B783-0C714B6CAB13}" presName="vertSpace2b" presStyleCnt="0"/>
      <dgm:spPr/>
    </dgm:pt>
    <dgm:pt modelId="{6BAD964B-5EB8-4D7E-94E1-706706AF8A66}" type="pres">
      <dgm:prSet presAssocID="{FC4DBF72-9980-4884-B073-FB76836A041D}" presName="horz2" presStyleCnt="0"/>
      <dgm:spPr/>
    </dgm:pt>
    <dgm:pt modelId="{BC67A15E-7C1F-4E79-8491-3AF47D88936E}" type="pres">
      <dgm:prSet presAssocID="{FC4DBF72-9980-4884-B073-FB76836A041D}" presName="horzSpace2" presStyleCnt="0"/>
      <dgm:spPr/>
    </dgm:pt>
    <dgm:pt modelId="{5CAD349D-4C26-4096-8512-DE1D647678FE}" type="pres">
      <dgm:prSet presAssocID="{FC4DBF72-9980-4884-B073-FB76836A041D}" presName="tx2" presStyleLbl="revTx" presStyleIdx="5" presStyleCnt="7"/>
      <dgm:spPr/>
    </dgm:pt>
    <dgm:pt modelId="{F72FB4F0-278D-49EE-84CB-58DB94E4F383}" type="pres">
      <dgm:prSet presAssocID="{FC4DBF72-9980-4884-B073-FB76836A041D}" presName="vert2" presStyleCnt="0"/>
      <dgm:spPr/>
    </dgm:pt>
    <dgm:pt modelId="{EA6F39EB-95A3-42AA-80E6-AA1BB32A27E9}" type="pres">
      <dgm:prSet presAssocID="{FC4DBF72-9980-4884-B073-FB76836A041D}" presName="thinLine2b" presStyleLbl="callout" presStyleIdx="4" presStyleCnt="6"/>
      <dgm:spPr/>
    </dgm:pt>
    <dgm:pt modelId="{084AF768-75DE-424F-810E-E6E83A8F8E48}" type="pres">
      <dgm:prSet presAssocID="{FC4DBF72-9980-4884-B073-FB76836A041D}" presName="vertSpace2b" presStyleCnt="0"/>
      <dgm:spPr/>
    </dgm:pt>
    <dgm:pt modelId="{2A299DA2-80D6-459C-9FCB-2BC327E5B2B3}" type="pres">
      <dgm:prSet presAssocID="{2619072E-BB97-4977-A1D9-FAC2099645A2}" presName="horz2" presStyleCnt="0"/>
      <dgm:spPr/>
    </dgm:pt>
    <dgm:pt modelId="{1B64F013-3BD4-45F0-BB91-48EFE91CE2C5}" type="pres">
      <dgm:prSet presAssocID="{2619072E-BB97-4977-A1D9-FAC2099645A2}" presName="horzSpace2" presStyleCnt="0"/>
      <dgm:spPr/>
    </dgm:pt>
    <dgm:pt modelId="{19271A9C-4D41-4962-9C08-2B84FE2A8EC4}" type="pres">
      <dgm:prSet presAssocID="{2619072E-BB97-4977-A1D9-FAC2099645A2}" presName="tx2" presStyleLbl="revTx" presStyleIdx="6" presStyleCnt="7" custScaleY="71107"/>
      <dgm:spPr/>
    </dgm:pt>
    <dgm:pt modelId="{6AC8F00E-CFA2-4939-B745-6F5C25758AD8}" type="pres">
      <dgm:prSet presAssocID="{2619072E-BB97-4977-A1D9-FAC2099645A2}" presName="vert2" presStyleCnt="0"/>
      <dgm:spPr/>
    </dgm:pt>
    <dgm:pt modelId="{59CDA19D-D466-406A-95FF-DD8D773E39A7}" type="pres">
      <dgm:prSet presAssocID="{2619072E-BB97-4977-A1D9-FAC2099645A2}" presName="thinLine2b" presStyleLbl="callout" presStyleIdx="5" presStyleCnt="6"/>
      <dgm:spPr/>
    </dgm:pt>
    <dgm:pt modelId="{D54F8493-0262-41CA-8D69-E9B603502AA6}" type="pres">
      <dgm:prSet presAssocID="{2619072E-BB97-4977-A1D9-FAC2099645A2}" presName="vertSpace2b" presStyleCnt="0"/>
      <dgm:spPr/>
    </dgm:pt>
  </dgm:ptLst>
  <dgm:cxnLst>
    <dgm:cxn modelId="{AAB46D07-64E2-4B1A-9082-FF62F92B0E73}" type="presOf" srcId="{D1DA09F3-50C7-4AEA-B1B3-8F2F8CEF08A3}" destId="{03C6CEF9-63F1-465A-8678-3374231272B9}" srcOrd="0" destOrd="0" presId="urn:microsoft.com/office/officeart/2008/layout/LinedList"/>
    <dgm:cxn modelId="{C0B45D2F-F761-4717-A1DC-1A780801A3C1}" type="presOf" srcId="{2619072E-BB97-4977-A1D9-FAC2099645A2}" destId="{19271A9C-4D41-4962-9C08-2B84FE2A8EC4}" srcOrd="0" destOrd="0" presId="urn:microsoft.com/office/officeart/2008/layout/LinedList"/>
    <dgm:cxn modelId="{C3C24830-6332-4E02-B64D-9B8FBD87A516}" type="presOf" srcId="{E7E1F290-8D98-4679-B06C-0994B4F42752}" destId="{E9286B64-991F-4890-97A9-9D2D7BD98197}" srcOrd="0" destOrd="0" presId="urn:microsoft.com/office/officeart/2008/layout/LinedList"/>
    <dgm:cxn modelId="{B6F52E3C-5D41-472F-A3BC-AF74A88F516B}" srcId="{D1DA09F3-50C7-4AEA-B1B3-8F2F8CEF08A3}" destId="{CE0DFAB3-8372-4231-B783-0C714B6CAB13}" srcOrd="3" destOrd="0" parTransId="{98DD3799-41A3-44D8-8910-DE03E35C18F9}" sibTransId="{AAC27AFF-BBE6-44CD-A991-2C5DE95953C7}"/>
    <dgm:cxn modelId="{9590505E-DD8A-433E-A23E-DA1E5AF1B6D1}" srcId="{D1DA09F3-50C7-4AEA-B1B3-8F2F8CEF08A3}" destId="{FC4DBF72-9980-4884-B073-FB76836A041D}" srcOrd="4" destOrd="0" parTransId="{AC67A716-446A-4A29-9232-C716B3F6F7B5}" sibTransId="{CAF58FB5-D166-4DEB-9818-1DC6E766678D}"/>
    <dgm:cxn modelId="{83E3E974-8322-4A62-A4C5-FD78D40940E7}" srcId="{D1DA09F3-50C7-4AEA-B1B3-8F2F8CEF08A3}" destId="{2619072E-BB97-4977-A1D9-FAC2099645A2}" srcOrd="5" destOrd="0" parTransId="{8346FEAC-D0F8-4E01-A4C8-BD8E0051FA7D}" sibTransId="{523C7B37-788C-4786-8C46-15BEA9F9C2B8}"/>
    <dgm:cxn modelId="{EA636885-B995-46C1-883D-E0EB205687DA}" type="presOf" srcId="{CE0DFAB3-8372-4231-B783-0C714B6CAB13}" destId="{751EF002-C61E-4006-B729-108A3DAE6AEF}" srcOrd="0" destOrd="0" presId="urn:microsoft.com/office/officeart/2008/layout/LinedList"/>
    <dgm:cxn modelId="{46403FA7-D5BE-4DA4-866B-E73C69EC1654}" srcId="{D1DA09F3-50C7-4AEA-B1B3-8F2F8CEF08A3}" destId="{E7E1F290-8D98-4679-B06C-0994B4F42752}" srcOrd="2" destOrd="0" parTransId="{986669FB-A056-4120-9D5A-0226CB097098}" sibTransId="{B942698C-B9FB-4910-8BC9-1118E1856A07}"/>
    <dgm:cxn modelId="{4EB968AD-271D-4716-9FDA-029BC27DDE1C}" srcId="{D1DA09F3-50C7-4AEA-B1B3-8F2F8CEF08A3}" destId="{F963C7A8-54A9-43CB-B834-27610CA06DB9}" srcOrd="0" destOrd="0" parTransId="{7FCF173D-B2CD-454D-B5FA-A2186C342474}" sibTransId="{911D1673-F0BC-4900-9D4A-AAB1E862BB46}"/>
    <dgm:cxn modelId="{9D76F1AF-FDFD-43C6-9D8F-194D90C71808}" type="presOf" srcId="{3E633D6A-7E68-406E-83A4-F50AA942F437}" destId="{42F8BA8C-CB67-4224-B2FE-1985083FAE7B}" srcOrd="0" destOrd="0" presId="urn:microsoft.com/office/officeart/2008/layout/LinedList"/>
    <dgm:cxn modelId="{063BFFB7-FD93-468D-A556-7E16F94D937C}" srcId="{D1DA09F3-50C7-4AEA-B1B3-8F2F8CEF08A3}" destId="{3E633D6A-7E68-406E-83A4-F50AA942F437}" srcOrd="1" destOrd="0" parTransId="{470C0077-4D0E-46BE-9F4C-39DE82E981FE}" sibTransId="{F64FB8FE-6D77-4D4D-8AB0-BB408C056014}"/>
    <dgm:cxn modelId="{99A5C0CB-9ABA-4DF1-B94E-93C7AFB21869}" type="presOf" srcId="{15F428F9-4852-4A3C-8BDD-F01C96E56FD0}" destId="{8471DAFA-6C70-42E3-8A61-8959D95431B9}" srcOrd="0" destOrd="0" presId="urn:microsoft.com/office/officeart/2008/layout/LinedList"/>
    <dgm:cxn modelId="{C7AC38D6-50F4-4232-B598-3FABE522C14D}" type="presOf" srcId="{F963C7A8-54A9-43CB-B834-27610CA06DB9}" destId="{D946322D-DD52-48F5-A00A-E90B484DCDCF}" srcOrd="0" destOrd="0" presId="urn:microsoft.com/office/officeart/2008/layout/LinedList"/>
    <dgm:cxn modelId="{A3B10AE2-2B71-4A04-BFE0-EE4F99CF6373}" type="presOf" srcId="{FC4DBF72-9980-4884-B073-FB76836A041D}" destId="{5CAD349D-4C26-4096-8512-DE1D647678FE}" srcOrd="0" destOrd="0" presId="urn:microsoft.com/office/officeart/2008/layout/LinedList"/>
    <dgm:cxn modelId="{33E6D0FF-7257-4220-9508-9062F6E92087}" srcId="{15F428F9-4852-4A3C-8BDD-F01C96E56FD0}" destId="{D1DA09F3-50C7-4AEA-B1B3-8F2F8CEF08A3}" srcOrd="0" destOrd="0" parTransId="{2FAB6F42-48B7-49D8-8208-3B0753143BA7}" sibTransId="{41E29CF6-14B4-4C73-BF04-21A86CCD6EA8}"/>
    <dgm:cxn modelId="{1AFC3B40-FB5E-4CF0-9F41-A7998620C109}" type="presParOf" srcId="{8471DAFA-6C70-42E3-8A61-8959D95431B9}" destId="{E23509E1-03A2-421E-A432-0B17F4715E68}" srcOrd="0" destOrd="0" presId="urn:microsoft.com/office/officeart/2008/layout/LinedList"/>
    <dgm:cxn modelId="{8602C40A-1F01-48ED-B4A1-F356170FD8AE}" type="presParOf" srcId="{8471DAFA-6C70-42E3-8A61-8959D95431B9}" destId="{453BCF48-051A-4EE8-BB3A-7A770774006E}" srcOrd="1" destOrd="0" presId="urn:microsoft.com/office/officeart/2008/layout/LinedList"/>
    <dgm:cxn modelId="{5C367BA6-EB37-457A-A8CC-03A6466761DB}" type="presParOf" srcId="{453BCF48-051A-4EE8-BB3A-7A770774006E}" destId="{03C6CEF9-63F1-465A-8678-3374231272B9}" srcOrd="0" destOrd="0" presId="urn:microsoft.com/office/officeart/2008/layout/LinedList"/>
    <dgm:cxn modelId="{7BF31A9C-400D-450D-99DF-676022269FFF}" type="presParOf" srcId="{453BCF48-051A-4EE8-BB3A-7A770774006E}" destId="{8E27E1A4-0AFD-4A7F-803C-B434A70BE629}" srcOrd="1" destOrd="0" presId="urn:microsoft.com/office/officeart/2008/layout/LinedList"/>
    <dgm:cxn modelId="{907F1270-AA57-4E59-8AEC-75226B66476D}" type="presParOf" srcId="{8E27E1A4-0AFD-4A7F-803C-B434A70BE629}" destId="{9949E82F-20C9-4C25-B923-5BF88E6DC9CA}" srcOrd="0" destOrd="0" presId="urn:microsoft.com/office/officeart/2008/layout/LinedList"/>
    <dgm:cxn modelId="{7778333A-F33A-49CE-994D-70166534DF8F}" type="presParOf" srcId="{8E27E1A4-0AFD-4A7F-803C-B434A70BE629}" destId="{34E25189-7CFB-4155-9C1F-11A3F100B41E}" srcOrd="1" destOrd="0" presId="urn:microsoft.com/office/officeart/2008/layout/LinedList"/>
    <dgm:cxn modelId="{CCC2755C-4AF7-4861-AF32-9BCF9F4B1BB6}" type="presParOf" srcId="{34E25189-7CFB-4155-9C1F-11A3F100B41E}" destId="{22928C7A-DD36-47D6-9C3D-4434466CB7C3}" srcOrd="0" destOrd="0" presId="urn:microsoft.com/office/officeart/2008/layout/LinedList"/>
    <dgm:cxn modelId="{0012D81D-77BB-4836-AD97-243FA4DBC3CB}" type="presParOf" srcId="{34E25189-7CFB-4155-9C1F-11A3F100B41E}" destId="{D946322D-DD52-48F5-A00A-E90B484DCDCF}" srcOrd="1" destOrd="0" presId="urn:microsoft.com/office/officeart/2008/layout/LinedList"/>
    <dgm:cxn modelId="{09A24CAC-11D5-4AB8-8B87-12BB27D81B73}" type="presParOf" srcId="{34E25189-7CFB-4155-9C1F-11A3F100B41E}" destId="{C6B82278-A578-432F-85D5-4FE2BA23416C}" srcOrd="2" destOrd="0" presId="urn:microsoft.com/office/officeart/2008/layout/LinedList"/>
    <dgm:cxn modelId="{0B3F2FA8-428C-462B-806E-FE4E5B389E09}" type="presParOf" srcId="{8E27E1A4-0AFD-4A7F-803C-B434A70BE629}" destId="{704A846B-5001-47A2-80FE-4FE30570AA11}" srcOrd="2" destOrd="0" presId="urn:microsoft.com/office/officeart/2008/layout/LinedList"/>
    <dgm:cxn modelId="{6C65B294-BA73-460D-A509-8979845964F8}" type="presParOf" srcId="{8E27E1A4-0AFD-4A7F-803C-B434A70BE629}" destId="{147A17EF-B7DD-419E-BF88-C7889B9A7CCF}" srcOrd="3" destOrd="0" presId="urn:microsoft.com/office/officeart/2008/layout/LinedList"/>
    <dgm:cxn modelId="{52FD5457-5582-4A7E-9992-89757186EF3E}" type="presParOf" srcId="{8E27E1A4-0AFD-4A7F-803C-B434A70BE629}" destId="{A812CBB2-DC01-48A8-AE92-67252F203F57}" srcOrd="4" destOrd="0" presId="urn:microsoft.com/office/officeart/2008/layout/LinedList"/>
    <dgm:cxn modelId="{EA55991B-ABDE-4D95-85B8-6E7A6A13C1CC}" type="presParOf" srcId="{A812CBB2-DC01-48A8-AE92-67252F203F57}" destId="{D8475605-BB0A-40F1-BCB4-EC8F45A81512}" srcOrd="0" destOrd="0" presId="urn:microsoft.com/office/officeart/2008/layout/LinedList"/>
    <dgm:cxn modelId="{3E763DAD-D1BF-4F37-94F1-B29B760CA397}" type="presParOf" srcId="{A812CBB2-DC01-48A8-AE92-67252F203F57}" destId="{42F8BA8C-CB67-4224-B2FE-1985083FAE7B}" srcOrd="1" destOrd="0" presId="urn:microsoft.com/office/officeart/2008/layout/LinedList"/>
    <dgm:cxn modelId="{EDBB2880-31AB-47D6-A6B4-8A59A770B8A3}" type="presParOf" srcId="{A812CBB2-DC01-48A8-AE92-67252F203F57}" destId="{AEB337AE-1A88-477F-8002-8640D2B6188A}" srcOrd="2" destOrd="0" presId="urn:microsoft.com/office/officeart/2008/layout/LinedList"/>
    <dgm:cxn modelId="{8C37E419-9481-4226-8AE5-D9949115EC69}" type="presParOf" srcId="{8E27E1A4-0AFD-4A7F-803C-B434A70BE629}" destId="{258C6766-F9D3-486B-B04E-D6891F75048B}" srcOrd="5" destOrd="0" presId="urn:microsoft.com/office/officeart/2008/layout/LinedList"/>
    <dgm:cxn modelId="{D9384085-B4B4-4216-BA78-5D5193758332}" type="presParOf" srcId="{8E27E1A4-0AFD-4A7F-803C-B434A70BE629}" destId="{37B02B6C-E134-4CFC-B70B-75C78793E70B}" srcOrd="6" destOrd="0" presId="urn:microsoft.com/office/officeart/2008/layout/LinedList"/>
    <dgm:cxn modelId="{7F5C6A8E-F054-47FF-BF96-FCD5789C4ACD}" type="presParOf" srcId="{8E27E1A4-0AFD-4A7F-803C-B434A70BE629}" destId="{1DD3FDD7-6013-405A-A4B3-1B4ECC8B5908}" srcOrd="7" destOrd="0" presId="urn:microsoft.com/office/officeart/2008/layout/LinedList"/>
    <dgm:cxn modelId="{40B5845E-68E5-40A3-B342-20174897F8EF}" type="presParOf" srcId="{1DD3FDD7-6013-405A-A4B3-1B4ECC8B5908}" destId="{106BF8DA-A96C-4C05-A9BD-0EAF18CE0FB2}" srcOrd="0" destOrd="0" presId="urn:microsoft.com/office/officeart/2008/layout/LinedList"/>
    <dgm:cxn modelId="{AC1C4157-8250-476C-9527-87823991F33E}" type="presParOf" srcId="{1DD3FDD7-6013-405A-A4B3-1B4ECC8B5908}" destId="{E9286B64-991F-4890-97A9-9D2D7BD98197}" srcOrd="1" destOrd="0" presId="urn:microsoft.com/office/officeart/2008/layout/LinedList"/>
    <dgm:cxn modelId="{477AD73B-9AA4-4AD4-8448-D9F1DA4A6137}" type="presParOf" srcId="{1DD3FDD7-6013-405A-A4B3-1B4ECC8B5908}" destId="{343D5842-34C3-4E3A-ADC9-930B14BDE51F}" srcOrd="2" destOrd="0" presId="urn:microsoft.com/office/officeart/2008/layout/LinedList"/>
    <dgm:cxn modelId="{C042A218-7165-4144-9D14-4817A5B76EC4}" type="presParOf" srcId="{8E27E1A4-0AFD-4A7F-803C-B434A70BE629}" destId="{98E45B23-ED7C-4E82-99DF-016EDB926E47}" srcOrd="8" destOrd="0" presId="urn:microsoft.com/office/officeart/2008/layout/LinedList"/>
    <dgm:cxn modelId="{A105B990-F737-4DFC-9B15-E8D53BB36F7D}" type="presParOf" srcId="{8E27E1A4-0AFD-4A7F-803C-B434A70BE629}" destId="{66E2F219-4906-4E41-87A4-F7D16332ED0D}" srcOrd="9" destOrd="0" presId="urn:microsoft.com/office/officeart/2008/layout/LinedList"/>
    <dgm:cxn modelId="{99CBA771-EA51-4996-BAAC-2AD27B8472EC}" type="presParOf" srcId="{8E27E1A4-0AFD-4A7F-803C-B434A70BE629}" destId="{ABD4E978-FD7C-4865-8A08-A417552B7579}" srcOrd="10" destOrd="0" presId="urn:microsoft.com/office/officeart/2008/layout/LinedList"/>
    <dgm:cxn modelId="{9F2E3BDF-AE05-4304-9CCF-6FD73CE507EF}" type="presParOf" srcId="{ABD4E978-FD7C-4865-8A08-A417552B7579}" destId="{C9343301-6995-43BA-A482-2772DB2F0182}" srcOrd="0" destOrd="0" presId="urn:microsoft.com/office/officeart/2008/layout/LinedList"/>
    <dgm:cxn modelId="{C6A21FA0-42EE-4D50-BB09-620F7AF07559}" type="presParOf" srcId="{ABD4E978-FD7C-4865-8A08-A417552B7579}" destId="{751EF002-C61E-4006-B729-108A3DAE6AEF}" srcOrd="1" destOrd="0" presId="urn:microsoft.com/office/officeart/2008/layout/LinedList"/>
    <dgm:cxn modelId="{E5E10297-34BB-42B4-BC7A-8059440D2E7E}" type="presParOf" srcId="{ABD4E978-FD7C-4865-8A08-A417552B7579}" destId="{F61BFABC-B0A5-401E-A9F9-DB5A7A8A981B}" srcOrd="2" destOrd="0" presId="urn:microsoft.com/office/officeart/2008/layout/LinedList"/>
    <dgm:cxn modelId="{FC89F834-EDEF-49A6-805B-4DE7C05510C5}" type="presParOf" srcId="{8E27E1A4-0AFD-4A7F-803C-B434A70BE629}" destId="{1B2FBE2C-6B33-4D62-B8DC-7CF4ED610EA1}" srcOrd="11" destOrd="0" presId="urn:microsoft.com/office/officeart/2008/layout/LinedList"/>
    <dgm:cxn modelId="{160EC10C-2178-4678-A016-0C1A183FF9EA}" type="presParOf" srcId="{8E27E1A4-0AFD-4A7F-803C-B434A70BE629}" destId="{D2A4126E-9992-4A84-A892-A63A60F6E02D}" srcOrd="12" destOrd="0" presId="urn:microsoft.com/office/officeart/2008/layout/LinedList"/>
    <dgm:cxn modelId="{019B328A-66FD-4783-BFCD-B686EA84E4E7}" type="presParOf" srcId="{8E27E1A4-0AFD-4A7F-803C-B434A70BE629}" destId="{6BAD964B-5EB8-4D7E-94E1-706706AF8A66}" srcOrd="13" destOrd="0" presId="urn:microsoft.com/office/officeart/2008/layout/LinedList"/>
    <dgm:cxn modelId="{665AFD26-AE2C-4E44-8FB4-03139F7D11B6}" type="presParOf" srcId="{6BAD964B-5EB8-4D7E-94E1-706706AF8A66}" destId="{BC67A15E-7C1F-4E79-8491-3AF47D88936E}" srcOrd="0" destOrd="0" presId="urn:microsoft.com/office/officeart/2008/layout/LinedList"/>
    <dgm:cxn modelId="{CB7B376E-BABD-4F65-B62F-6F244A4ADC89}" type="presParOf" srcId="{6BAD964B-5EB8-4D7E-94E1-706706AF8A66}" destId="{5CAD349D-4C26-4096-8512-DE1D647678FE}" srcOrd="1" destOrd="0" presId="urn:microsoft.com/office/officeart/2008/layout/LinedList"/>
    <dgm:cxn modelId="{8BA67848-74F6-4474-B2E7-5F605121D63B}" type="presParOf" srcId="{6BAD964B-5EB8-4D7E-94E1-706706AF8A66}" destId="{F72FB4F0-278D-49EE-84CB-58DB94E4F383}" srcOrd="2" destOrd="0" presId="urn:microsoft.com/office/officeart/2008/layout/LinedList"/>
    <dgm:cxn modelId="{DBD1BC17-CA70-472A-AE97-77B3490267CE}" type="presParOf" srcId="{8E27E1A4-0AFD-4A7F-803C-B434A70BE629}" destId="{EA6F39EB-95A3-42AA-80E6-AA1BB32A27E9}" srcOrd="14" destOrd="0" presId="urn:microsoft.com/office/officeart/2008/layout/LinedList"/>
    <dgm:cxn modelId="{EC7B7A73-1CDC-4DBA-9126-88CDEBB22C10}" type="presParOf" srcId="{8E27E1A4-0AFD-4A7F-803C-B434A70BE629}" destId="{084AF768-75DE-424F-810E-E6E83A8F8E48}" srcOrd="15" destOrd="0" presId="urn:microsoft.com/office/officeart/2008/layout/LinedList"/>
    <dgm:cxn modelId="{03A9D2EF-D135-4C39-BC49-C4AF3216F0E2}" type="presParOf" srcId="{8E27E1A4-0AFD-4A7F-803C-B434A70BE629}" destId="{2A299DA2-80D6-459C-9FCB-2BC327E5B2B3}" srcOrd="16" destOrd="0" presId="urn:microsoft.com/office/officeart/2008/layout/LinedList"/>
    <dgm:cxn modelId="{EBA09A4F-E31A-4372-A59D-ECCAE67D1722}" type="presParOf" srcId="{2A299DA2-80D6-459C-9FCB-2BC327E5B2B3}" destId="{1B64F013-3BD4-45F0-BB91-48EFE91CE2C5}" srcOrd="0" destOrd="0" presId="urn:microsoft.com/office/officeart/2008/layout/LinedList"/>
    <dgm:cxn modelId="{6350652E-49E4-47F7-8CEC-1088540AA902}" type="presParOf" srcId="{2A299DA2-80D6-459C-9FCB-2BC327E5B2B3}" destId="{19271A9C-4D41-4962-9C08-2B84FE2A8EC4}" srcOrd="1" destOrd="0" presId="urn:microsoft.com/office/officeart/2008/layout/LinedList"/>
    <dgm:cxn modelId="{E84ED030-7D40-4492-9497-979DC79D5C21}" type="presParOf" srcId="{2A299DA2-80D6-459C-9FCB-2BC327E5B2B3}" destId="{6AC8F00E-CFA2-4939-B745-6F5C25758AD8}" srcOrd="2" destOrd="0" presId="urn:microsoft.com/office/officeart/2008/layout/LinedList"/>
    <dgm:cxn modelId="{072A4256-C4B4-4F07-BAD3-E6A58A399305}" type="presParOf" srcId="{8E27E1A4-0AFD-4A7F-803C-B434A70BE629}" destId="{59CDA19D-D466-406A-95FF-DD8D773E39A7}" srcOrd="17" destOrd="0" presId="urn:microsoft.com/office/officeart/2008/layout/LinedList"/>
    <dgm:cxn modelId="{CA740A58-A581-4B25-B18F-D097BF613ECB}" type="presParOf" srcId="{8E27E1A4-0AFD-4A7F-803C-B434A70BE629}" destId="{D54F8493-0262-41CA-8D69-E9B603502AA6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FEE50-DF6B-4260-8830-E53DE0E90C23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0E937-4C85-4F71-BFD1-47494E19CC68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 dirty="0"/>
            <a:t>I temi:</a:t>
          </a:r>
        </a:p>
      </dsp:txBody>
      <dsp:txXfrm>
        <a:off x="0" y="0"/>
        <a:ext cx="2103120" cy="4351338"/>
      </dsp:txXfrm>
    </dsp:sp>
    <dsp:sp modelId="{7AC67613-FF93-4766-9220-77661CEA9626}">
      <dsp:nvSpPr>
        <dsp:cNvPr id="0" name=""/>
        <dsp:cNvSpPr/>
      </dsp:nvSpPr>
      <dsp:spPr>
        <a:xfrm>
          <a:off x="2260854" y="51151"/>
          <a:ext cx="8254746" cy="10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Presentazione della strategia Farm to </a:t>
          </a:r>
          <a:r>
            <a:rPr lang="it-IT" sz="3600" kern="1200" dirty="0" err="1"/>
            <a:t>Fork</a:t>
          </a:r>
          <a:endParaRPr lang="it-IT" sz="3600" kern="1200" dirty="0"/>
        </a:p>
      </dsp:txBody>
      <dsp:txXfrm>
        <a:off x="2260854" y="51151"/>
        <a:ext cx="8254746" cy="1023031"/>
      </dsp:txXfrm>
    </dsp:sp>
    <dsp:sp modelId="{7546BF29-60E4-41D7-B2BC-A8E5A368904C}">
      <dsp:nvSpPr>
        <dsp:cNvPr id="0" name=""/>
        <dsp:cNvSpPr/>
      </dsp:nvSpPr>
      <dsp:spPr>
        <a:xfrm>
          <a:off x="2103120" y="107418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19795-8538-4401-81C6-CC4F2322B191}">
      <dsp:nvSpPr>
        <dsp:cNvPr id="0" name=""/>
        <dsp:cNvSpPr/>
      </dsp:nvSpPr>
      <dsp:spPr>
        <a:xfrm>
          <a:off x="2260854" y="1125335"/>
          <a:ext cx="8254746" cy="10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Alcune questioni in tema di sostenibilità</a:t>
          </a:r>
        </a:p>
      </dsp:txBody>
      <dsp:txXfrm>
        <a:off x="2260854" y="1125335"/>
        <a:ext cx="8254746" cy="1023031"/>
      </dsp:txXfrm>
    </dsp:sp>
    <dsp:sp modelId="{E1605AEB-F6AE-48F4-B119-792843D6DE9C}">
      <dsp:nvSpPr>
        <dsp:cNvPr id="0" name=""/>
        <dsp:cNvSpPr/>
      </dsp:nvSpPr>
      <dsp:spPr>
        <a:xfrm>
          <a:off x="2103120" y="214836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8B31C-3457-4763-8986-0F895B674539}">
      <dsp:nvSpPr>
        <dsp:cNvPr id="0" name=""/>
        <dsp:cNvSpPr/>
      </dsp:nvSpPr>
      <dsp:spPr>
        <a:xfrm>
          <a:off x="2260854" y="2199518"/>
          <a:ext cx="8254746" cy="10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La nuova PAC</a:t>
          </a:r>
        </a:p>
      </dsp:txBody>
      <dsp:txXfrm>
        <a:off x="2260854" y="2199518"/>
        <a:ext cx="8254746" cy="1023031"/>
      </dsp:txXfrm>
    </dsp:sp>
    <dsp:sp modelId="{F549AF63-E460-463B-9ECC-D39FBC5F0F0D}">
      <dsp:nvSpPr>
        <dsp:cNvPr id="0" name=""/>
        <dsp:cNvSpPr/>
      </dsp:nvSpPr>
      <dsp:spPr>
        <a:xfrm>
          <a:off x="2103120" y="322255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15521-7747-48D6-B30F-9501D4F56CDF}">
      <dsp:nvSpPr>
        <dsp:cNvPr id="0" name=""/>
        <dsp:cNvSpPr/>
      </dsp:nvSpPr>
      <dsp:spPr>
        <a:xfrm>
          <a:off x="2260854" y="3273701"/>
          <a:ext cx="8254746" cy="10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Criticità e rischi del nuovo corso</a:t>
          </a:r>
        </a:p>
      </dsp:txBody>
      <dsp:txXfrm>
        <a:off x="2260854" y="3273701"/>
        <a:ext cx="8254746" cy="1023031"/>
      </dsp:txXfrm>
    </dsp:sp>
    <dsp:sp modelId="{DD1B44A8-C7A6-47EE-9F11-95C39BE4FBA6}">
      <dsp:nvSpPr>
        <dsp:cNvPr id="0" name=""/>
        <dsp:cNvSpPr/>
      </dsp:nvSpPr>
      <dsp:spPr>
        <a:xfrm>
          <a:off x="2103120" y="429673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CB946-99B5-4BE1-8B9F-E1C66650E66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B4277-94A1-4B20-9F34-351178E84778}">
      <dsp:nvSpPr>
        <dsp:cNvPr id="0" name=""/>
        <dsp:cNvSpPr/>
      </dsp:nvSpPr>
      <dsp:spPr>
        <a:xfrm>
          <a:off x="0" y="0"/>
          <a:ext cx="2103120" cy="484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Una serie di strumenti utili a promuovere la sostenibilità nelle sue tre componenti:</a:t>
          </a:r>
        </a:p>
      </dsp:txBody>
      <dsp:txXfrm>
        <a:off x="0" y="0"/>
        <a:ext cx="2103120" cy="4847698"/>
      </dsp:txXfrm>
    </dsp:sp>
    <dsp:sp modelId="{451E9B00-14BA-43FF-9300-5AC2C04F9CA6}">
      <dsp:nvSpPr>
        <dsp:cNvPr id="0" name=""/>
        <dsp:cNvSpPr/>
      </dsp:nvSpPr>
      <dsp:spPr>
        <a:xfrm>
          <a:off x="2260854" y="89119"/>
          <a:ext cx="8254746" cy="984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Sviluppare ricerca e innovazione. In particolare, finanziamenti pubblici in alcuni settori chiave: 1. microbioma, 2. alimenti da oceani, 3. proteine alternative, 4. agroecologia e ripristino del suolo</a:t>
          </a:r>
        </a:p>
      </dsp:txBody>
      <dsp:txXfrm>
        <a:off x="2260854" y="89119"/>
        <a:ext cx="8254746" cy="984373"/>
      </dsp:txXfrm>
    </dsp:sp>
    <dsp:sp modelId="{A9007341-97A3-4319-A329-BEF89A474330}">
      <dsp:nvSpPr>
        <dsp:cNvPr id="0" name=""/>
        <dsp:cNvSpPr/>
      </dsp:nvSpPr>
      <dsp:spPr>
        <a:xfrm>
          <a:off x="2103120" y="107349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5B666-97AD-4BE2-93D1-203CEFE47A4D}">
      <dsp:nvSpPr>
        <dsp:cNvPr id="0" name=""/>
        <dsp:cNvSpPr/>
      </dsp:nvSpPr>
      <dsp:spPr>
        <a:xfrm>
          <a:off x="2260854" y="1162611"/>
          <a:ext cx="8254746" cy="705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Promuovere la digitalizzazione delle filiere: 1. sviluppo della banda larga nelle aree rurali; 2. agricoltura di precisione/intelligenza artificiale</a:t>
          </a:r>
        </a:p>
      </dsp:txBody>
      <dsp:txXfrm>
        <a:off x="2260854" y="1162611"/>
        <a:ext cx="8254746" cy="705323"/>
      </dsp:txXfrm>
    </dsp:sp>
    <dsp:sp modelId="{7F23EABE-66AE-47DB-93B3-F7FA82264939}">
      <dsp:nvSpPr>
        <dsp:cNvPr id="0" name=""/>
        <dsp:cNvSpPr/>
      </dsp:nvSpPr>
      <dsp:spPr>
        <a:xfrm>
          <a:off x="2103120" y="186793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27F61-352E-45DC-B88A-D982DDF5F915}">
      <dsp:nvSpPr>
        <dsp:cNvPr id="0" name=""/>
        <dsp:cNvSpPr/>
      </dsp:nvSpPr>
      <dsp:spPr>
        <a:xfrm>
          <a:off x="2260854" y="1957054"/>
          <a:ext cx="8254746" cy="92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Facilitare gli investimenti in innovazione: 1. ridurre i rischi degli investimenti tramite il fondo </a:t>
          </a:r>
          <a:r>
            <a:rPr lang="it-IT" sz="1800" kern="1200" dirty="0" err="1"/>
            <a:t>InvestEU</a:t>
          </a:r>
          <a:r>
            <a:rPr lang="it-IT" sz="1800" kern="1200" dirty="0"/>
            <a:t>; 2. agevolare l’accesso ai finanziamenti per PMI; 3. favorire investimenti da parte del settore finanziario</a:t>
          </a:r>
        </a:p>
      </dsp:txBody>
      <dsp:txXfrm>
        <a:off x="2260854" y="1957054"/>
        <a:ext cx="8254746" cy="928353"/>
      </dsp:txXfrm>
    </dsp:sp>
    <dsp:sp modelId="{A63750E1-2C50-4E4E-9277-420CFCF0BAAB}">
      <dsp:nvSpPr>
        <dsp:cNvPr id="0" name=""/>
        <dsp:cNvSpPr/>
      </dsp:nvSpPr>
      <dsp:spPr>
        <a:xfrm>
          <a:off x="2103120" y="288540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BA2DC-01A5-4313-9A7E-C38ABD54404A}">
      <dsp:nvSpPr>
        <dsp:cNvPr id="0" name=""/>
        <dsp:cNvSpPr/>
      </dsp:nvSpPr>
      <dsp:spPr>
        <a:xfrm>
          <a:off x="2260854" y="2974526"/>
          <a:ext cx="8254746" cy="178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Promuovere servizi di supporto: 1. servizi di consulenza su misura per lo sviluppo di strategie sostenibili; 2. implementazione di una rete di informazione sulla sostenibilità agricola per favorire la raccolta di dati e consentire un’analisi comparativa della performance delle imprese in termini di sostenibilità; 3. sviluppo di uno spazio comune dei dati in agricoltura per l’analisi di dati relativi alla produzione, uso del suolo, al fine anche di facilitare l’applicazione di metodi di produzione sostenibili </a:t>
          </a:r>
        </a:p>
      </dsp:txBody>
      <dsp:txXfrm>
        <a:off x="2260854" y="2974526"/>
        <a:ext cx="8254746" cy="1782381"/>
      </dsp:txXfrm>
    </dsp:sp>
    <dsp:sp modelId="{C05F97D8-4BC8-424C-9F22-D6EED1C4853C}">
      <dsp:nvSpPr>
        <dsp:cNvPr id="0" name=""/>
        <dsp:cNvSpPr/>
      </dsp:nvSpPr>
      <dsp:spPr>
        <a:xfrm>
          <a:off x="2103120" y="475690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6AFF-7D15-4F0A-A8C9-5987C58B295D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CBE59-4156-4D34-9B3A-BFAF45B90C2D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Pluralità di interventi:</a:t>
          </a:r>
        </a:p>
      </dsp:txBody>
      <dsp:txXfrm>
        <a:off x="0" y="0"/>
        <a:ext cx="2103120" cy="4351338"/>
      </dsp:txXfrm>
    </dsp:sp>
    <dsp:sp modelId="{F27D9491-916C-4AC1-9AD4-2DA3E5BF465E}">
      <dsp:nvSpPr>
        <dsp:cNvPr id="0" name=""/>
        <dsp:cNvSpPr/>
      </dsp:nvSpPr>
      <dsp:spPr>
        <a:xfrm>
          <a:off x="2260854" y="42706"/>
          <a:ext cx="8254746" cy="67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Sostenibilità come opportunità economica: 1. sostenibilità come marchio dei produttori europei; 2. vantaggio del pioniere</a:t>
          </a:r>
        </a:p>
      </dsp:txBody>
      <dsp:txXfrm>
        <a:off x="2260854" y="42706"/>
        <a:ext cx="8254746" cy="674993"/>
      </dsp:txXfrm>
    </dsp:sp>
    <dsp:sp modelId="{9A526A16-5B5F-4C0C-8442-EBC0D9001C4F}">
      <dsp:nvSpPr>
        <dsp:cNvPr id="0" name=""/>
        <dsp:cNvSpPr/>
      </dsp:nvSpPr>
      <dsp:spPr>
        <a:xfrm>
          <a:off x="2103120" y="71770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80038-A75D-4DC8-8B22-F0DE9D336025}">
      <dsp:nvSpPr>
        <dsp:cNvPr id="0" name=""/>
        <dsp:cNvSpPr/>
      </dsp:nvSpPr>
      <dsp:spPr>
        <a:xfrm>
          <a:off x="2260854" y="760406"/>
          <a:ext cx="8254746" cy="85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Elaborazione della nuova PAC volta a supportare gli agricoltori nella transizione verso la sostenibilità, stabilendo misure più mirate</a:t>
          </a:r>
        </a:p>
      </dsp:txBody>
      <dsp:txXfrm>
        <a:off x="2260854" y="760406"/>
        <a:ext cx="8254746" cy="854120"/>
      </dsp:txXfrm>
    </dsp:sp>
    <dsp:sp modelId="{443B962B-ACDC-41F6-95EF-B3C686C42543}">
      <dsp:nvSpPr>
        <dsp:cNvPr id="0" name=""/>
        <dsp:cNvSpPr/>
      </dsp:nvSpPr>
      <dsp:spPr>
        <a:xfrm>
          <a:off x="2103120" y="161452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AB624-EFFB-496B-9102-21E3FB9A4079}">
      <dsp:nvSpPr>
        <dsp:cNvPr id="0" name=""/>
        <dsp:cNvSpPr/>
      </dsp:nvSpPr>
      <dsp:spPr>
        <a:xfrm>
          <a:off x="2260854" y="1657232"/>
          <a:ext cx="8254746" cy="85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All’interno della nuova PAC, grande importanza attribuita ai regimi ecologici per promuovere pratiche sostenibili (agricoltura di precisione, agroecologia, sequestro del carbonio, </a:t>
          </a:r>
          <a:r>
            <a:rPr lang="it-IT" sz="1700" kern="1200" dirty="0" err="1"/>
            <a:t>agroforestazione</a:t>
          </a:r>
          <a:r>
            <a:rPr lang="it-IT" sz="1700" kern="1200" dirty="0"/>
            <a:t>)</a:t>
          </a:r>
        </a:p>
      </dsp:txBody>
      <dsp:txXfrm>
        <a:off x="2260854" y="1657232"/>
        <a:ext cx="8254746" cy="854120"/>
      </dsp:txXfrm>
    </dsp:sp>
    <dsp:sp modelId="{03EB0B9A-2B77-4326-9B87-F756E082BFF9}">
      <dsp:nvSpPr>
        <dsp:cNvPr id="0" name=""/>
        <dsp:cNvSpPr/>
      </dsp:nvSpPr>
      <dsp:spPr>
        <a:xfrm>
          <a:off x="2103120" y="251135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BC218-9015-4510-B50A-33D626C4BC07}">
      <dsp:nvSpPr>
        <dsp:cNvPr id="0" name=""/>
        <dsp:cNvSpPr/>
      </dsp:nvSpPr>
      <dsp:spPr>
        <a:xfrm>
          <a:off x="2260854" y="2554058"/>
          <a:ext cx="8254746" cy="85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Interpretazione delle norme in materia di concorrenza volte a premiare le iniziative collettive che promuovo la sostenibilità delle filiere (incoraggiamento della cooperazione ai fini di sostenibilità)</a:t>
          </a:r>
        </a:p>
      </dsp:txBody>
      <dsp:txXfrm>
        <a:off x="2260854" y="2554058"/>
        <a:ext cx="8254746" cy="854120"/>
      </dsp:txXfrm>
    </dsp:sp>
    <dsp:sp modelId="{BA759224-C257-407C-9037-A2F2BF237A46}">
      <dsp:nvSpPr>
        <dsp:cNvPr id="0" name=""/>
        <dsp:cNvSpPr/>
      </dsp:nvSpPr>
      <dsp:spPr>
        <a:xfrm>
          <a:off x="2103120" y="340817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EB0D9-E7D0-4D3C-8492-62944DEC421B}">
      <dsp:nvSpPr>
        <dsp:cNvPr id="0" name=""/>
        <dsp:cNvSpPr/>
      </dsp:nvSpPr>
      <dsp:spPr>
        <a:xfrm>
          <a:off x="2260854" y="3450884"/>
          <a:ext cx="8254746" cy="85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Lotta contro le frodi come intervento per garantire parità di condizioni tra gli operatori e una competizione leale </a:t>
          </a:r>
        </a:p>
      </dsp:txBody>
      <dsp:txXfrm>
        <a:off x="2260854" y="3450884"/>
        <a:ext cx="8254746" cy="854120"/>
      </dsp:txXfrm>
    </dsp:sp>
    <dsp:sp modelId="{5277C562-F9F8-4743-AF02-97B5B3F6A9D1}">
      <dsp:nvSpPr>
        <dsp:cNvPr id="0" name=""/>
        <dsp:cNvSpPr/>
      </dsp:nvSpPr>
      <dsp:spPr>
        <a:xfrm>
          <a:off x="2103120" y="430500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74223-9FB7-4049-94D2-778F464A176C}">
      <dsp:nvSpPr>
        <dsp:cNvPr id="0" name=""/>
        <dsp:cNvSpPr/>
      </dsp:nvSpPr>
      <dsp:spPr>
        <a:xfrm>
          <a:off x="4877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Come controllare il rispetto degli standard di sostenibilità?</a:t>
          </a:r>
        </a:p>
      </dsp:txBody>
      <dsp:txXfrm>
        <a:off x="572760" y="1607785"/>
        <a:ext cx="1703651" cy="1135766"/>
      </dsp:txXfrm>
    </dsp:sp>
    <dsp:sp modelId="{FD4973A8-F2AC-4F16-A0F0-CC32C4079A69}">
      <dsp:nvSpPr>
        <dsp:cNvPr id="0" name=""/>
        <dsp:cNvSpPr/>
      </dsp:nvSpPr>
      <dsp:spPr>
        <a:xfrm>
          <a:off x="2560353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La strategia non affronta espressamente il tema</a:t>
          </a:r>
        </a:p>
      </dsp:txBody>
      <dsp:txXfrm>
        <a:off x="3128236" y="1607785"/>
        <a:ext cx="1703651" cy="1135766"/>
      </dsp:txXfrm>
    </dsp:sp>
    <dsp:sp modelId="{B87C9107-3CA0-4D94-A1C5-86A201FEA903}">
      <dsp:nvSpPr>
        <dsp:cNvPr id="0" name=""/>
        <dsp:cNvSpPr/>
      </dsp:nvSpPr>
      <dsp:spPr>
        <a:xfrm>
          <a:off x="5115829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Pluralità di forme di controllo che dipendono dal tipo di strumento impiegato</a:t>
          </a:r>
        </a:p>
      </dsp:txBody>
      <dsp:txXfrm>
        <a:off x="5683712" y="1607785"/>
        <a:ext cx="1703651" cy="1135766"/>
      </dsp:txXfrm>
    </dsp:sp>
    <dsp:sp modelId="{855E1872-0DB5-435E-B673-DEBB0881D94B}">
      <dsp:nvSpPr>
        <dsp:cNvPr id="0" name=""/>
        <dsp:cNvSpPr/>
      </dsp:nvSpPr>
      <dsp:spPr>
        <a:xfrm>
          <a:off x="7671304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Ad es.: controlli pubblici per eco-schemi; certificazioni per etichettatura di sostenibilità</a:t>
          </a:r>
        </a:p>
      </dsp:txBody>
      <dsp:txXfrm>
        <a:off x="8239187" y="1607785"/>
        <a:ext cx="1703651" cy="11357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961C9-0C9E-4D0F-9542-E9CD699DEC33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/>
            <a:t>Nuovo pacchetto di regolamenti del 2 dicembre 2021</a:t>
          </a:r>
        </a:p>
      </dsp:txBody>
      <dsp:txXfrm>
        <a:off x="0" y="0"/>
        <a:ext cx="10515600" cy="1305401"/>
      </dsp:txXfrm>
    </dsp:sp>
    <dsp:sp modelId="{431EB6A3-1AE8-4A41-9E4F-4B051B7BE5A3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Reg. 2021/2115 sul sostegno ai piani strategici redatti dagli Stati Membri</a:t>
          </a:r>
        </a:p>
      </dsp:txBody>
      <dsp:txXfrm>
        <a:off x="5134" y="1305401"/>
        <a:ext cx="3501776" cy="2741342"/>
      </dsp:txXfrm>
    </dsp:sp>
    <dsp:sp modelId="{56AA40EB-616A-4537-AFE2-98D36AE8E2D6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Reg. 2021/2116 su finanziamento, gestione e monitoraggio della PAC</a:t>
          </a:r>
        </a:p>
      </dsp:txBody>
      <dsp:txXfrm>
        <a:off x="3506911" y="1305401"/>
        <a:ext cx="3501776" cy="2741342"/>
      </dsp:txXfrm>
    </dsp:sp>
    <dsp:sp modelId="{CD70EC5D-91CD-41DC-9834-568F246E4FBA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Reg. 2021/2117 che modifica il reg. 1308/2013 su OCM</a:t>
          </a:r>
        </a:p>
      </dsp:txBody>
      <dsp:txXfrm>
        <a:off x="7008688" y="1305401"/>
        <a:ext cx="3501776" cy="2741342"/>
      </dsp:txXfrm>
    </dsp:sp>
    <dsp:sp modelId="{74FC5185-F8FF-497C-9A3A-435E80CEF808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3555B-DE47-437F-9326-54C928BD103A}">
      <dsp:nvSpPr>
        <dsp:cNvPr id="0" name=""/>
        <dsp:cNvSpPr/>
      </dsp:nvSpPr>
      <dsp:spPr>
        <a:xfrm>
          <a:off x="175573" y="1686993"/>
          <a:ext cx="1954702" cy="97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Condizionalità (rafforzata)</a:t>
          </a:r>
        </a:p>
      </dsp:txBody>
      <dsp:txXfrm>
        <a:off x="204199" y="1715619"/>
        <a:ext cx="1897450" cy="920099"/>
      </dsp:txXfrm>
    </dsp:sp>
    <dsp:sp modelId="{1A147BE3-6231-4AC4-A11D-37048B1A3B6E}">
      <dsp:nvSpPr>
        <dsp:cNvPr id="0" name=""/>
        <dsp:cNvSpPr/>
      </dsp:nvSpPr>
      <dsp:spPr>
        <a:xfrm rot="18289469">
          <a:off x="1836634" y="1593477"/>
          <a:ext cx="136916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69164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486987" y="1579462"/>
        <a:ext cx="68458" cy="68458"/>
      </dsp:txXfrm>
    </dsp:sp>
    <dsp:sp modelId="{9C431ED9-BBB1-47AB-9CBF-658DCE7EC1BF}">
      <dsp:nvSpPr>
        <dsp:cNvPr id="0" name=""/>
        <dsp:cNvSpPr/>
      </dsp:nvSpPr>
      <dsp:spPr>
        <a:xfrm>
          <a:off x="2912156" y="563039"/>
          <a:ext cx="1954702" cy="97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Ambientale</a:t>
          </a:r>
        </a:p>
      </dsp:txBody>
      <dsp:txXfrm>
        <a:off x="2940782" y="591665"/>
        <a:ext cx="1897450" cy="920099"/>
      </dsp:txXfrm>
    </dsp:sp>
    <dsp:sp modelId="{F5694547-C7EE-441F-9DCD-695A133F51D0}">
      <dsp:nvSpPr>
        <dsp:cNvPr id="0" name=""/>
        <dsp:cNvSpPr/>
      </dsp:nvSpPr>
      <dsp:spPr>
        <a:xfrm rot="19457599">
          <a:off x="4776355" y="750511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233727" y="746654"/>
        <a:ext cx="48144" cy="48144"/>
      </dsp:txXfrm>
    </dsp:sp>
    <dsp:sp modelId="{AE454D6B-09EE-487B-A913-11A127BEDEFE}">
      <dsp:nvSpPr>
        <dsp:cNvPr id="0" name=""/>
        <dsp:cNvSpPr/>
      </dsp:nvSpPr>
      <dsp:spPr>
        <a:xfrm>
          <a:off x="5648740" y="1062"/>
          <a:ext cx="1954702" cy="97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a) clima e ambiente; b) salute pubblica e delle piante; c) benessere degli animali (condizioni specifiche previste all’</a:t>
          </a:r>
          <a:r>
            <a:rPr lang="it-IT" sz="1200" kern="1200" dirty="0" err="1"/>
            <a:t>All</a:t>
          </a:r>
          <a:r>
            <a:rPr lang="it-IT" sz="1200" kern="1200" dirty="0"/>
            <a:t>. III)</a:t>
          </a:r>
        </a:p>
      </dsp:txBody>
      <dsp:txXfrm>
        <a:off x="5677366" y="29688"/>
        <a:ext cx="1897450" cy="920099"/>
      </dsp:txXfrm>
    </dsp:sp>
    <dsp:sp modelId="{4076D64A-E981-4CB0-A4E2-9BCCEE61C59C}">
      <dsp:nvSpPr>
        <dsp:cNvPr id="0" name=""/>
        <dsp:cNvSpPr/>
      </dsp:nvSpPr>
      <dsp:spPr>
        <a:xfrm>
          <a:off x="7603443" y="469523"/>
          <a:ext cx="78188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81881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7974836" y="470190"/>
        <a:ext cx="39094" cy="39094"/>
      </dsp:txXfrm>
    </dsp:sp>
    <dsp:sp modelId="{C143DDD0-6212-45C4-8F91-DFC37FA925B0}">
      <dsp:nvSpPr>
        <dsp:cNvPr id="0" name=""/>
        <dsp:cNvSpPr/>
      </dsp:nvSpPr>
      <dsp:spPr>
        <a:xfrm>
          <a:off x="8385324" y="1062"/>
          <a:ext cx="1954702" cy="97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Criteri di gestione obbligatori e 9 BCAA (2 punti aggiuntivi rispetto al passato)</a:t>
          </a:r>
        </a:p>
      </dsp:txBody>
      <dsp:txXfrm>
        <a:off x="8413950" y="29688"/>
        <a:ext cx="1897450" cy="920099"/>
      </dsp:txXfrm>
    </dsp:sp>
    <dsp:sp modelId="{0059F029-802C-4941-8EB6-F7ABE4C1D2A7}">
      <dsp:nvSpPr>
        <dsp:cNvPr id="0" name=""/>
        <dsp:cNvSpPr/>
      </dsp:nvSpPr>
      <dsp:spPr>
        <a:xfrm rot="2142401">
          <a:off x="4776355" y="1312488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233727" y="1308631"/>
        <a:ext cx="48144" cy="48144"/>
      </dsp:txXfrm>
    </dsp:sp>
    <dsp:sp modelId="{7010E142-12AF-4914-B3C9-35EEA198C4E9}">
      <dsp:nvSpPr>
        <dsp:cNvPr id="0" name=""/>
        <dsp:cNvSpPr/>
      </dsp:nvSpPr>
      <dsp:spPr>
        <a:xfrm>
          <a:off x="5648740" y="1125016"/>
          <a:ext cx="1954702" cy="97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vi sono soggetti tutti i percettori di contributi diretti </a:t>
          </a:r>
        </a:p>
      </dsp:txBody>
      <dsp:txXfrm>
        <a:off x="5677366" y="1153642"/>
        <a:ext cx="1897450" cy="920099"/>
      </dsp:txXfrm>
    </dsp:sp>
    <dsp:sp modelId="{B3565BF4-6E18-41DD-AC2C-EF2047B10B39}">
      <dsp:nvSpPr>
        <dsp:cNvPr id="0" name=""/>
        <dsp:cNvSpPr/>
      </dsp:nvSpPr>
      <dsp:spPr>
        <a:xfrm rot="3310531">
          <a:off x="1836634" y="2717431"/>
          <a:ext cx="136916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69164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486987" y="2703416"/>
        <a:ext cx="68458" cy="68458"/>
      </dsp:txXfrm>
    </dsp:sp>
    <dsp:sp modelId="{3E8BBA25-3A23-48F8-A381-C4E24D4E2D6F}">
      <dsp:nvSpPr>
        <dsp:cNvPr id="0" name=""/>
        <dsp:cNvSpPr/>
      </dsp:nvSpPr>
      <dsp:spPr>
        <a:xfrm>
          <a:off x="2912156" y="2810947"/>
          <a:ext cx="1954702" cy="97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Sociale (dal 1/1/2025)</a:t>
          </a:r>
        </a:p>
      </dsp:txBody>
      <dsp:txXfrm>
        <a:off x="2940782" y="2839573"/>
        <a:ext cx="1897450" cy="920099"/>
      </dsp:txXfrm>
    </dsp:sp>
    <dsp:sp modelId="{9CFC9840-1C13-4847-92CA-2B07A3BCA868}">
      <dsp:nvSpPr>
        <dsp:cNvPr id="0" name=""/>
        <dsp:cNvSpPr/>
      </dsp:nvSpPr>
      <dsp:spPr>
        <a:xfrm rot="19457599">
          <a:off x="4776355" y="2998419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233727" y="2994562"/>
        <a:ext cx="48144" cy="48144"/>
      </dsp:txXfrm>
    </dsp:sp>
    <dsp:sp modelId="{C6BA38D7-D348-4A8E-B0AC-1359D93D3178}">
      <dsp:nvSpPr>
        <dsp:cNvPr id="0" name=""/>
        <dsp:cNvSpPr/>
      </dsp:nvSpPr>
      <dsp:spPr>
        <a:xfrm>
          <a:off x="5648740" y="2248970"/>
          <a:ext cx="1954702" cy="97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vi sono soggetti tutti i percettori di contributi diretti </a:t>
          </a:r>
        </a:p>
      </dsp:txBody>
      <dsp:txXfrm>
        <a:off x="5677366" y="2277596"/>
        <a:ext cx="1897450" cy="920099"/>
      </dsp:txXfrm>
    </dsp:sp>
    <dsp:sp modelId="{459EE3B8-0239-44C3-B5EA-DFC958138919}">
      <dsp:nvSpPr>
        <dsp:cNvPr id="0" name=""/>
        <dsp:cNvSpPr/>
      </dsp:nvSpPr>
      <dsp:spPr>
        <a:xfrm rot="2142401">
          <a:off x="4776355" y="3560396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233727" y="3556539"/>
        <a:ext cx="48144" cy="48144"/>
      </dsp:txXfrm>
    </dsp:sp>
    <dsp:sp modelId="{8D99D297-615B-4BEE-B240-9EEE89793C6C}">
      <dsp:nvSpPr>
        <dsp:cNvPr id="0" name=""/>
        <dsp:cNvSpPr/>
      </dsp:nvSpPr>
      <dsp:spPr>
        <a:xfrm>
          <a:off x="5648740" y="3372924"/>
          <a:ext cx="1954702" cy="97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condizioni di lavoro e impiego (condizioni specifiche previste all’</a:t>
          </a:r>
          <a:r>
            <a:rPr lang="it-IT" sz="1200" kern="1200" dirty="0" err="1"/>
            <a:t>All</a:t>
          </a:r>
          <a:r>
            <a:rPr lang="it-IT" sz="1200" kern="1200" dirty="0"/>
            <a:t>. IV)</a:t>
          </a:r>
        </a:p>
      </dsp:txBody>
      <dsp:txXfrm>
        <a:off x="5677366" y="3401550"/>
        <a:ext cx="1897450" cy="9200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7165F-D608-4107-90BA-00EF088D1BED}">
      <dsp:nvSpPr>
        <dsp:cNvPr id="0" name=""/>
        <dsp:cNvSpPr/>
      </dsp:nvSpPr>
      <dsp:spPr>
        <a:xfrm>
          <a:off x="1154230" y="1863978"/>
          <a:ext cx="2159773" cy="1079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Due strumenti principali</a:t>
          </a:r>
        </a:p>
      </dsp:txBody>
      <dsp:txXfrm>
        <a:off x="1185859" y="1895607"/>
        <a:ext cx="2096515" cy="1016628"/>
      </dsp:txXfrm>
    </dsp:sp>
    <dsp:sp modelId="{DE1DB1C8-187C-4F95-965F-8E255B758231}">
      <dsp:nvSpPr>
        <dsp:cNvPr id="0" name=""/>
        <dsp:cNvSpPr/>
      </dsp:nvSpPr>
      <dsp:spPr>
        <a:xfrm rot="18289469">
          <a:off x="2989556" y="1762771"/>
          <a:ext cx="15128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12805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708138" y="1745166"/>
        <a:ext cx="75640" cy="75640"/>
      </dsp:txXfrm>
    </dsp:sp>
    <dsp:sp modelId="{427FCCC0-B13E-4890-8BDA-E12C4721C8A6}">
      <dsp:nvSpPr>
        <dsp:cNvPr id="0" name=""/>
        <dsp:cNvSpPr/>
      </dsp:nvSpPr>
      <dsp:spPr>
        <a:xfrm>
          <a:off x="4177913" y="622108"/>
          <a:ext cx="2159773" cy="1079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Sostegno di base al reddito per la sostenibilità</a:t>
          </a:r>
        </a:p>
      </dsp:txBody>
      <dsp:txXfrm>
        <a:off x="4209542" y="653737"/>
        <a:ext cx="2096515" cy="1016628"/>
      </dsp:txXfrm>
    </dsp:sp>
    <dsp:sp modelId="{62058C43-CA02-4095-9A94-E930B0A64E1E}">
      <dsp:nvSpPr>
        <dsp:cNvPr id="0" name=""/>
        <dsp:cNvSpPr/>
      </dsp:nvSpPr>
      <dsp:spPr>
        <a:xfrm rot="19457599">
          <a:off x="6237687" y="831369"/>
          <a:ext cx="106390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63907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743043" y="824986"/>
        <a:ext cx="53195" cy="53195"/>
      </dsp:txXfrm>
    </dsp:sp>
    <dsp:sp modelId="{4FF33F43-7EDE-4D9B-A223-BC58DDF9AD53}">
      <dsp:nvSpPr>
        <dsp:cNvPr id="0" name=""/>
        <dsp:cNvSpPr/>
      </dsp:nvSpPr>
      <dsp:spPr>
        <a:xfrm>
          <a:off x="7201595" y="1173"/>
          <a:ext cx="2159773" cy="1079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pagamento disaccoppiato annuale per ettaro</a:t>
          </a:r>
        </a:p>
      </dsp:txBody>
      <dsp:txXfrm>
        <a:off x="7233224" y="32802"/>
        <a:ext cx="2096515" cy="1016628"/>
      </dsp:txXfrm>
    </dsp:sp>
    <dsp:sp modelId="{0EA839A0-A248-4861-B48E-C0A461C76F25}">
      <dsp:nvSpPr>
        <dsp:cNvPr id="0" name=""/>
        <dsp:cNvSpPr/>
      </dsp:nvSpPr>
      <dsp:spPr>
        <a:xfrm rot="2163889">
          <a:off x="6236615" y="1452304"/>
          <a:ext cx="10547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5475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737624" y="1446150"/>
        <a:ext cx="52737" cy="52737"/>
      </dsp:txXfrm>
    </dsp:sp>
    <dsp:sp modelId="{264E6DAE-729A-4C6C-BC4D-A6FC43381D2E}">
      <dsp:nvSpPr>
        <dsp:cNvPr id="0" name=""/>
        <dsp:cNvSpPr/>
      </dsp:nvSpPr>
      <dsp:spPr>
        <a:xfrm>
          <a:off x="7190300" y="1243043"/>
          <a:ext cx="2159773" cy="1079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possibilità di continuare ad utilizzare i diritti all’aiuto</a:t>
          </a:r>
        </a:p>
      </dsp:txBody>
      <dsp:txXfrm>
        <a:off x="7221929" y="1274672"/>
        <a:ext cx="2096515" cy="1016628"/>
      </dsp:txXfrm>
    </dsp:sp>
    <dsp:sp modelId="{11F3B3E8-EF5F-4230-875F-4532E1DBCBA0}">
      <dsp:nvSpPr>
        <dsp:cNvPr id="0" name=""/>
        <dsp:cNvSpPr/>
      </dsp:nvSpPr>
      <dsp:spPr>
        <a:xfrm rot="3310531">
          <a:off x="2989556" y="3004641"/>
          <a:ext cx="15128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12805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708138" y="2987036"/>
        <a:ext cx="75640" cy="75640"/>
      </dsp:txXfrm>
    </dsp:sp>
    <dsp:sp modelId="{CA194343-E295-4168-BB6C-297A7BA1927F}">
      <dsp:nvSpPr>
        <dsp:cNvPr id="0" name=""/>
        <dsp:cNvSpPr/>
      </dsp:nvSpPr>
      <dsp:spPr>
        <a:xfrm>
          <a:off x="4177913" y="3105847"/>
          <a:ext cx="2159773" cy="1079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Regimi ecologici</a:t>
          </a:r>
        </a:p>
      </dsp:txBody>
      <dsp:txXfrm>
        <a:off x="4209542" y="3137476"/>
        <a:ext cx="2096515" cy="1016628"/>
      </dsp:txXfrm>
    </dsp:sp>
    <dsp:sp modelId="{42910F73-2EBD-44A7-AA09-A33BCED5D798}">
      <dsp:nvSpPr>
        <dsp:cNvPr id="0" name=""/>
        <dsp:cNvSpPr/>
      </dsp:nvSpPr>
      <dsp:spPr>
        <a:xfrm rot="19457599">
          <a:off x="6237687" y="3315108"/>
          <a:ext cx="106390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63907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743043" y="3308726"/>
        <a:ext cx="53195" cy="53195"/>
      </dsp:txXfrm>
    </dsp:sp>
    <dsp:sp modelId="{B0AB2032-D92F-475A-84C4-5F04D66AB769}">
      <dsp:nvSpPr>
        <dsp:cNvPr id="0" name=""/>
        <dsp:cNvSpPr/>
      </dsp:nvSpPr>
      <dsp:spPr>
        <a:xfrm>
          <a:off x="7201595" y="2484912"/>
          <a:ext cx="2159773" cy="1079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Cinque </a:t>
          </a:r>
          <a:r>
            <a:rPr lang="it-IT" sz="1100" kern="1200" dirty="0" err="1"/>
            <a:t>ecoschemi</a:t>
          </a:r>
          <a:r>
            <a:rPr lang="it-IT" sz="1100" kern="1200" dirty="0"/>
            <a:t>: 1. benessere animale e riduzione antibiotici; 2. inerbimento colture arboree; 3. olivi di valore paesaggistico; 4. sistemi foraggeri estensivi; 5. impollinatori</a:t>
          </a:r>
        </a:p>
      </dsp:txBody>
      <dsp:txXfrm>
        <a:off x="7233224" y="2516541"/>
        <a:ext cx="2096515" cy="1016628"/>
      </dsp:txXfrm>
    </dsp:sp>
    <dsp:sp modelId="{F64A7F5F-2683-4F04-A076-D562418F03ED}">
      <dsp:nvSpPr>
        <dsp:cNvPr id="0" name=""/>
        <dsp:cNvSpPr/>
      </dsp:nvSpPr>
      <dsp:spPr>
        <a:xfrm rot="2142401">
          <a:off x="6237687" y="3936043"/>
          <a:ext cx="106390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63907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743043" y="3929660"/>
        <a:ext cx="53195" cy="53195"/>
      </dsp:txXfrm>
    </dsp:sp>
    <dsp:sp modelId="{E959F9C8-0453-4F59-BCB5-E60E79CC2E56}">
      <dsp:nvSpPr>
        <dsp:cNvPr id="0" name=""/>
        <dsp:cNvSpPr/>
      </dsp:nvSpPr>
      <dsp:spPr>
        <a:xfrm>
          <a:off x="7201595" y="3726782"/>
          <a:ext cx="2159773" cy="1079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Si deve andare oltre i requisiti previsti nei BCAA</a:t>
          </a:r>
        </a:p>
      </dsp:txBody>
      <dsp:txXfrm>
        <a:off x="7233224" y="3758411"/>
        <a:ext cx="2096515" cy="10166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6B1F-554C-4257-96DD-C2B07B78B7F4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Obbligo per gli SM di introdurre un sistema di consulenza per i beneficiari</a:t>
          </a:r>
        </a:p>
      </dsp:txBody>
      <dsp:txXfrm>
        <a:off x="57787" y="1395494"/>
        <a:ext cx="2665308" cy="1560349"/>
      </dsp:txXfrm>
    </dsp:sp>
    <dsp:sp modelId="{183FDFB4-C623-40A5-9112-176FBA496AEC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3047880" y="1970146"/>
        <a:ext cx="409940" cy="411044"/>
      </dsp:txXfrm>
    </dsp:sp>
    <dsp:sp modelId="{F5666CF3-FDA5-485C-A099-FD73D7997EA4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I servizi devono riguardare gli aspetti economici, ambientali e sociali</a:t>
          </a:r>
        </a:p>
      </dsp:txBody>
      <dsp:txXfrm>
        <a:off x="3925145" y="1395494"/>
        <a:ext cx="2665308" cy="1560349"/>
      </dsp:txXfrm>
    </dsp:sp>
    <dsp:sp modelId="{18422ADE-2A96-4331-ABF7-43130953955B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6915239" y="1970146"/>
        <a:ext cx="409940" cy="411044"/>
      </dsp:txXfrm>
    </dsp:sp>
    <dsp:sp modelId="{D485FE71-9B98-41CE-B421-4725E8C4F770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Obiettivo: supportare il ciclo di sviluppo dell’azienda</a:t>
          </a:r>
        </a:p>
      </dsp:txBody>
      <dsp:txXfrm>
        <a:off x="7792503" y="1395494"/>
        <a:ext cx="2665308" cy="15603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9EEB-8F33-464F-87B5-F2900D7C3BA7}">
      <dsp:nvSpPr>
        <dsp:cNvPr id="0" name=""/>
        <dsp:cNvSpPr/>
      </dsp:nvSpPr>
      <dsp:spPr>
        <a:xfrm>
          <a:off x="2096280" y="1517019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Approvato da UE 2 dicembre 2022. Alcune scelte:</a:t>
          </a:r>
        </a:p>
      </dsp:txBody>
      <dsp:txXfrm>
        <a:off x="2134862" y="1555601"/>
        <a:ext cx="2557435" cy="1240135"/>
      </dsp:txXfrm>
    </dsp:sp>
    <dsp:sp modelId="{E5D9DDF3-FBED-4D17-A8CE-4CA7012298F4}">
      <dsp:nvSpPr>
        <dsp:cNvPr id="0" name=""/>
        <dsp:cNvSpPr/>
      </dsp:nvSpPr>
      <dsp:spPr>
        <a:xfrm rot="18289469">
          <a:off x="4335102" y="1390975"/>
          <a:ext cx="184539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45395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5211665" y="1372086"/>
        <a:ext cx="92269" cy="92269"/>
      </dsp:txXfrm>
    </dsp:sp>
    <dsp:sp modelId="{CD2E8CA2-4E29-4B37-9E81-4B29BBA4B408}">
      <dsp:nvSpPr>
        <dsp:cNvPr id="0" name=""/>
        <dsp:cNvSpPr/>
      </dsp:nvSpPr>
      <dsp:spPr>
        <a:xfrm>
          <a:off x="5784719" y="2124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si continueranno ad utilizzare i diritti all’aiuto (con ricalcolo del loro valore rispetto a quanto assegnato nel 2015)</a:t>
          </a:r>
        </a:p>
      </dsp:txBody>
      <dsp:txXfrm>
        <a:off x="5823301" y="40706"/>
        <a:ext cx="2557435" cy="1240135"/>
      </dsp:txXfrm>
    </dsp:sp>
    <dsp:sp modelId="{CDFB2410-F576-4DBA-8DD1-154E77D9898F}">
      <dsp:nvSpPr>
        <dsp:cNvPr id="0" name=""/>
        <dsp:cNvSpPr/>
      </dsp:nvSpPr>
      <dsp:spPr>
        <a:xfrm>
          <a:off x="4730880" y="2148422"/>
          <a:ext cx="10538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3839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231454" y="2149323"/>
        <a:ext cx="52691" cy="52691"/>
      </dsp:txXfrm>
    </dsp:sp>
    <dsp:sp modelId="{51335CAF-1C4B-4798-8CAB-ACC4FCE3ED2B}">
      <dsp:nvSpPr>
        <dsp:cNvPr id="0" name=""/>
        <dsp:cNvSpPr/>
      </dsp:nvSpPr>
      <dsp:spPr>
        <a:xfrm>
          <a:off x="5784719" y="1517019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Pagamento redistributivo per i primi 14 ha, con limiti estensione minima (0,5 ha) e massima (50 ha)</a:t>
          </a:r>
          <a:endParaRPr lang="it-IT" sz="1700" kern="1200" dirty="0"/>
        </a:p>
      </dsp:txBody>
      <dsp:txXfrm>
        <a:off x="5823301" y="1555601"/>
        <a:ext cx="2557435" cy="1240135"/>
      </dsp:txXfrm>
    </dsp:sp>
    <dsp:sp modelId="{5937334F-CA48-49AA-AEC7-5F6804FC80EC}">
      <dsp:nvSpPr>
        <dsp:cNvPr id="0" name=""/>
        <dsp:cNvSpPr/>
      </dsp:nvSpPr>
      <dsp:spPr>
        <a:xfrm rot="3310531">
          <a:off x="4335102" y="2905870"/>
          <a:ext cx="184539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45395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5211665" y="2886981"/>
        <a:ext cx="92269" cy="92269"/>
      </dsp:txXfrm>
    </dsp:sp>
    <dsp:sp modelId="{C6ED1854-3131-4E6B-9CDA-F36A5E734009}">
      <dsp:nvSpPr>
        <dsp:cNvPr id="0" name=""/>
        <dsp:cNvSpPr/>
      </dsp:nvSpPr>
      <dsp:spPr>
        <a:xfrm>
          <a:off x="5784719" y="3031913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Condizionalità sociale già a partire dal 1/1/2023</a:t>
          </a:r>
        </a:p>
      </dsp:txBody>
      <dsp:txXfrm>
        <a:off x="5823301" y="3070495"/>
        <a:ext cx="2557435" cy="12401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29C0B-AE77-4A73-AAA4-2DEDBF6F7748}">
      <dsp:nvSpPr>
        <dsp:cNvPr id="0" name=""/>
        <dsp:cNvSpPr/>
      </dsp:nvSpPr>
      <dsp:spPr>
        <a:xfrm>
          <a:off x="2096280" y="1517019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Criticità legate a tre ambiti:</a:t>
          </a:r>
        </a:p>
      </dsp:txBody>
      <dsp:txXfrm>
        <a:off x="2134862" y="1555601"/>
        <a:ext cx="2557435" cy="1240135"/>
      </dsp:txXfrm>
    </dsp:sp>
    <dsp:sp modelId="{8BE9E12B-06FE-40CA-B13C-38D5068327A6}">
      <dsp:nvSpPr>
        <dsp:cNvPr id="0" name=""/>
        <dsp:cNvSpPr/>
      </dsp:nvSpPr>
      <dsp:spPr>
        <a:xfrm rot="18289469">
          <a:off x="4335102" y="1390975"/>
          <a:ext cx="184539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45395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5211665" y="1372086"/>
        <a:ext cx="92269" cy="92269"/>
      </dsp:txXfrm>
    </dsp:sp>
    <dsp:sp modelId="{930399E3-D7EA-4DC5-A51F-6DE56102DA83}">
      <dsp:nvSpPr>
        <dsp:cNvPr id="0" name=""/>
        <dsp:cNvSpPr/>
      </dsp:nvSpPr>
      <dsp:spPr>
        <a:xfrm>
          <a:off x="5784719" y="2124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Produzione</a:t>
          </a:r>
        </a:p>
      </dsp:txBody>
      <dsp:txXfrm>
        <a:off x="5823301" y="40706"/>
        <a:ext cx="2557435" cy="1240135"/>
      </dsp:txXfrm>
    </dsp:sp>
    <dsp:sp modelId="{15693D03-B8C6-4910-9035-8F355BB6C699}">
      <dsp:nvSpPr>
        <dsp:cNvPr id="0" name=""/>
        <dsp:cNvSpPr/>
      </dsp:nvSpPr>
      <dsp:spPr>
        <a:xfrm>
          <a:off x="4730880" y="2148422"/>
          <a:ext cx="10538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3839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231454" y="2149323"/>
        <a:ext cx="52691" cy="52691"/>
      </dsp:txXfrm>
    </dsp:sp>
    <dsp:sp modelId="{AAE54BAC-CE99-4601-A892-3B4935C9FBC3}">
      <dsp:nvSpPr>
        <dsp:cNvPr id="0" name=""/>
        <dsp:cNvSpPr/>
      </dsp:nvSpPr>
      <dsp:spPr>
        <a:xfrm>
          <a:off x="5784719" y="1517019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Reddito</a:t>
          </a:r>
        </a:p>
      </dsp:txBody>
      <dsp:txXfrm>
        <a:off x="5823301" y="1555601"/>
        <a:ext cx="2557435" cy="1240135"/>
      </dsp:txXfrm>
    </dsp:sp>
    <dsp:sp modelId="{D4669768-4259-483B-A096-69DD03A2890B}">
      <dsp:nvSpPr>
        <dsp:cNvPr id="0" name=""/>
        <dsp:cNvSpPr/>
      </dsp:nvSpPr>
      <dsp:spPr>
        <a:xfrm rot="3310531">
          <a:off x="4335102" y="2905870"/>
          <a:ext cx="184539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45395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5211665" y="2886981"/>
        <a:ext cx="92269" cy="92269"/>
      </dsp:txXfrm>
    </dsp:sp>
    <dsp:sp modelId="{FC026D77-5557-4350-9829-99C3DFBD3938}">
      <dsp:nvSpPr>
        <dsp:cNvPr id="0" name=""/>
        <dsp:cNvSpPr/>
      </dsp:nvSpPr>
      <dsp:spPr>
        <a:xfrm>
          <a:off x="5784719" y="3031913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Miglioramento ambientale</a:t>
          </a:r>
        </a:p>
      </dsp:txBody>
      <dsp:txXfrm>
        <a:off x="5823301" y="3070495"/>
        <a:ext cx="2557435" cy="12401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6285D-27AB-4E05-9C1A-492BBFC5584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56F08-5420-41CC-B4E4-F5E05FC009F0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Studio JRC del 2021:</a:t>
          </a:r>
        </a:p>
      </dsp:txBody>
      <dsp:txXfrm>
        <a:off x="0" y="0"/>
        <a:ext cx="2103120" cy="4351338"/>
      </dsp:txXfrm>
    </dsp:sp>
    <dsp:sp modelId="{690CE511-CD65-4C41-960E-8B2878E860EC}">
      <dsp:nvSpPr>
        <dsp:cNvPr id="0" name=""/>
        <dsp:cNvSpPr/>
      </dsp:nvSpPr>
      <dsp:spPr>
        <a:xfrm>
          <a:off x="2260854" y="51151"/>
          <a:ext cx="8254746" cy="10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studio che fornisce alcuni modelli predittivi legati ad alcune linee di intervento previste nella PAC (riduzione pesticidi, fertilizzanti, aumento aree a produzione </a:t>
          </a:r>
          <a:r>
            <a:rPr lang="it-IT" sz="2000" kern="1200" dirty="0" err="1"/>
            <a:t>bio</a:t>
          </a:r>
          <a:r>
            <a:rPr lang="it-IT" sz="2000" kern="1200" dirty="0"/>
            <a:t>, protezione biodiversità)</a:t>
          </a:r>
        </a:p>
      </dsp:txBody>
      <dsp:txXfrm>
        <a:off x="2260854" y="51151"/>
        <a:ext cx="8254746" cy="1023031"/>
      </dsp:txXfrm>
    </dsp:sp>
    <dsp:sp modelId="{CDB010D3-34B8-4AB3-8154-BB2885769E66}">
      <dsp:nvSpPr>
        <dsp:cNvPr id="0" name=""/>
        <dsp:cNvSpPr/>
      </dsp:nvSpPr>
      <dsp:spPr>
        <a:xfrm>
          <a:off x="2103120" y="107418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86DFB-DBF1-45DE-8B7D-966CAED3F82D}">
      <dsp:nvSpPr>
        <dsp:cNvPr id="0" name=""/>
        <dsp:cNvSpPr/>
      </dsp:nvSpPr>
      <dsp:spPr>
        <a:xfrm>
          <a:off x="2260854" y="1125335"/>
          <a:ext cx="8254746" cy="10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non costituisce una valutazione della strategia complessiva visto il focus specifico</a:t>
          </a:r>
        </a:p>
      </dsp:txBody>
      <dsp:txXfrm>
        <a:off x="2260854" y="1125335"/>
        <a:ext cx="8254746" cy="1023031"/>
      </dsp:txXfrm>
    </dsp:sp>
    <dsp:sp modelId="{07E0E25E-4AF0-4C4D-8F64-608C1C74062D}">
      <dsp:nvSpPr>
        <dsp:cNvPr id="0" name=""/>
        <dsp:cNvSpPr/>
      </dsp:nvSpPr>
      <dsp:spPr>
        <a:xfrm>
          <a:off x="2103120" y="214836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46F32-C4C0-416B-B799-790A15372EB3}">
      <dsp:nvSpPr>
        <dsp:cNvPr id="0" name=""/>
        <dsp:cNvSpPr/>
      </dsp:nvSpPr>
      <dsp:spPr>
        <a:xfrm>
          <a:off x="2260854" y="2199518"/>
          <a:ext cx="8254746" cy="10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benefici ambientali (in termini di GHG e ammonio), ma…</a:t>
          </a:r>
        </a:p>
      </dsp:txBody>
      <dsp:txXfrm>
        <a:off x="2260854" y="2199518"/>
        <a:ext cx="8254746" cy="1023031"/>
      </dsp:txXfrm>
    </dsp:sp>
    <dsp:sp modelId="{164F460D-0128-469C-9250-8421454AB413}">
      <dsp:nvSpPr>
        <dsp:cNvPr id="0" name=""/>
        <dsp:cNvSpPr/>
      </dsp:nvSpPr>
      <dsp:spPr>
        <a:xfrm>
          <a:off x="2103120" y="322255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7533-F259-464A-8BB7-BCF1FF80914A}">
      <dsp:nvSpPr>
        <dsp:cNvPr id="0" name=""/>
        <dsp:cNvSpPr/>
      </dsp:nvSpPr>
      <dsp:spPr>
        <a:xfrm>
          <a:off x="2260854" y="3273701"/>
          <a:ext cx="8254746" cy="10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… riduzione della produzione e aumento dei prezzi per alcuni prodotti</a:t>
          </a:r>
        </a:p>
      </dsp:txBody>
      <dsp:txXfrm>
        <a:off x="2260854" y="3273701"/>
        <a:ext cx="8254746" cy="1023031"/>
      </dsp:txXfrm>
    </dsp:sp>
    <dsp:sp modelId="{F3E59D0D-E533-4480-8D65-3F6C3AAD5085}">
      <dsp:nvSpPr>
        <dsp:cNvPr id="0" name=""/>
        <dsp:cNvSpPr/>
      </dsp:nvSpPr>
      <dsp:spPr>
        <a:xfrm>
          <a:off x="2103120" y="429673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01D23-ECC1-4FF4-9D91-BA1C7E5BDC3F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2041A-54E6-468F-9FAD-2EEFB828F4A9}">
      <dsp:nvSpPr>
        <dsp:cNvPr id="0" name=""/>
        <dsp:cNvSpPr/>
      </dsp:nvSpPr>
      <dsp:spPr>
        <a:xfrm>
          <a:off x="356339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Parte del </a:t>
          </a:r>
          <a:r>
            <a:rPr lang="it-IT" sz="2400" i="1" kern="1200" dirty="0"/>
            <a:t>Green Deal</a:t>
          </a:r>
          <a:r>
            <a:rPr lang="it-IT" sz="2400" i="0" kern="1200" dirty="0"/>
            <a:t>, ma funzionale anche all’Agenda 2030 per lo sviluppo sostenibile</a:t>
          </a:r>
          <a:endParaRPr lang="it-IT" sz="2400" kern="1200" dirty="0"/>
        </a:p>
      </dsp:txBody>
      <dsp:txXfrm>
        <a:off x="441305" y="1390367"/>
        <a:ext cx="2984748" cy="1570603"/>
      </dsp:txXfrm>
    </dsp:sp>
    <dsp:sp modelId="{A09AB05A-836C-49FE-B4DA-E06A9E54C9CF}">
      <dsp:nvSpPr>
        <dsp:cNvPr id="0" name=""/>
        <dsp:cNvSpPr/>
      </dsp:nvSpPr>
      <dsp:spPr>
        <a:xfrm>
          <a:off x="3680460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Pubblicata nel maggio 2020</a:t>
          </a:r>
        </a:p>
      </dsp:txBody>
      <dsp:txXfrm>
        <a:off x="3765426" y="1390367"/>
        <a:ext cx="2984748" cy="1570603"/>
      </dsp:txXfrm>
    </dsp:sp>
    <dsp:sp modelId="{31895938-8B0E-40D9-AFF6-BC73451FB9B3}">
      <dsp:nvSpPr>
        <dsp:cNvPr id="0" name=""/>
        <dsp:cNvSpPr/>
      </dsp:nvSpPr>
      <dsp:spPr>
        <a:xfrm>
          <a:off x="7004580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Pluralità di scopi cui mira </a:t>
          </a:r>
        </a:p>
      </dsp:txBody>
      <dsp:txXfrm>
        <a:off x="7089546" y="1390367"/>
        <a:ext cx="2984748" cy="157060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8F632-9D11-4A31-8D4D-1DFB349E042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7DA57-7863-417A-AE0F-448292DAAF19}">
      <dsp:nvSpPr>
        <dsp:cNvPr id="0" name=""/>
        <dsp:cNvSpPr/>
      </dsp:nvSpPr>
      <dsp:spPr>
        <a:xfrm>
          <a:off x="0" y="0"/>
          <a:ext cx="2103120" cy="4902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Studio dell’Università di Wageningen del dicembre 2021:</a:t>
          </a:r>
        </a:p>
      </dsp:txBody>
      <dsp:txXfrm>
        <a:off x="0" y="0"/>
        <a:ext cx="2103120" cy="4902838"/>
      </dsp:txXfrm>
    </dsp:sp>
    <dsp:sp modelId="{C7A65B29-0C48-4157-B7B6-F1DFEA5F0CE3}">
      <dsp:nvSpPr>
        <dsp:cNvPr id="0" name=""/>
        <dsp:cNvSpPr/>
      </dsp:nvSpPr>
      <dsp:spPr>
        <a:xfrm>
          <a:off x="2260854" y="28996"/>
          <a:ext cx="8254746" cy="57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Focus sulla produzione vegetale</a:t>
          </a:r>
        </a:p>
      </dsp:txBody>
      <dsp:txXfrm>
        <a:off x="2260854" y="28996"/>
        <a:ext cx="8254746" cy="579937"/>
      </dsp:txXfrm>
    </dsp:sp>
    <dsp:sp modelId="{C07B7CBC-3B5D-4C31-BB82-46697364F429}">
      <dsp:nvSpPr>
        <dsp:cNvPr id="0" name=""/>
        <dsp:cNvSpPr/>
      </dsp:nvSpPr>
      <dsp:spPr>
        <a:xfrm>
          <a:off x="2103120" y="60893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708CB-C9DE-40A6-A34C-7A79337FA3E3}">
      <dsp:nvSpPr>
        <dsp:cNvPr id="0" name=""/>
        <dsp:cNvSpPr/>
      </dsp:nvSpPr>
      <dsp:spPr>
        <a:xfrm>
          <a:off x="2260854" y="637931"/>
          <a:ext cx="8254746" cy="57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Riduzione della produzione tra il 10% e il 20% </a:t>
          </a:r>
          <a:endParaRPr lang="it-IT" sz="1600" kern="1200" dirty="0"/>
        </a:p>
      </dsp:txBody>
      <dsp:txXfrm>
        <a:off x="2260854" y="637931"/>
        <a:ext cx="8254746" cy="579937"/>
      </dsp:txXfrm>
    </dsp:sp>
    <dsp:sp modelId="{50C8621B-2B49-4BF4-9D3A-CA999B4AC737}">
      <dsp:nvSpPr>
        <dsp:cNvPr id="0" name=""/>
        <dsp:cNvSpPr/>
      </dsp:nvSpPr>
      <dsp:spPr>
        <a:xfrm>
          <a:off x="2103120" y="1217869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30BBB-A9EF-479A-9F33-D84265D7617A}">
      <dsp:nvSpPr>
        <dsp:cNvPr id="0" name=""/>
        <dsp:cNvSpPr/>
      </dsp:nvSpPr>
      <dsp:spPr>
        <a:xfrm>
          <a:off x="2260854" y="1246866"/>
          <a:ext cx="8254746" cy="57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Riduzione differenziata per prodotto: maggiore per colture perenni, minore per colture stagionali (ad es. fino al 30% per mele, insignificante per barbabietole da zucchero)</a:t>
          </a:r>
          <a:endParaRPr lang="it-IT" sz="1600" kern="1200" dirty="0"/>
        </a:p>
      </dsp:txBody>
      <dsp:txXfrm>
        <a:off x="2260854" y="1246866"/>
        <a:ext cx="8254746" cy="579937"/>
      </dsp:txXfrm>
    </dsp:sp>
    <dsp:sp modelId="{E5AEDB81-33CF-4044-96A0-80C4E7E56CE5}">
      <dsp:nvSpPr>
        <dsp:cNvPr id="0" name=""/>
        <dsp:cNvSpPr/>
      </dsp:nvSpPr>
      <dsp:spPr>
        <a:xfrm>
          <a:off x="2103120" y="182680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CFDED-4114-4F3E-9BAD-D0CF455D3335}">
      <dsp:nvSpPr>
        <dsp:cNvPr id="0" name=""/>
        <dsp:cNvSpPr/>
      </dsp:nvSpPr>
      <dsp:spPr>
        <a:xfrm>
          <a:off x="2260854" y="1855800"/>
          <a:ext cx="8254746" cy="57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Aumento del prezzo di alcuni prodotti (ad es. vino, olive, luppolo)</a:t>
          </a:r>
          <a:endParaRPr lang="it-IT" sz="1600" kern="1200" dirty="0"/>
        </a:p>
      </dsp:txBody>
      <dsp:txXfrm>
        <a:off x="2260854" y="1855800"/>
        <a:ext cx="8254746" cy="579937"/>
      </dsp:txXfrm>
    </dsp:sp>
    <dsp:sp modelId="{04082E10-DB7F-4850-9694-0C7DFDA9CDF5}">
      <dsp:nvSpPr>
        <dsp:cNvPr id="0" name=""/>
        <dsp:cNvSpPr/>
      </dsp:nvSpPr>
      <dsp:spPr>
        <a:xfrm>
          <a:off x="2103120" y="243573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CE5AE-00FD-4AB6-AF4A-7C0520C0ADD5}">
      <dsp:nvSpPr>
        <dsp:cNvPr id="0" name=""/>
        <dsp:cNvSpPr/>
      </dsp:nvSpPr>
      <dsp:spPr>
        <a:xfrm>
          <a:off x="2260854" y="2464735"/>
          <a:ext cx="8254746" cy="57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Aumento delle importazioni, diminuzione delle esportazioni</a:t>
          </a:r>
        </a:p>
      </dsp:txBody>
      <dsp:txXfrm>
        <a:off x="2260854" y="2464735"/>
        <a:ext cx="8254746" cy="579937"/>
      </dsp:txXfrm>
    </dsp:sp>
    <dsp:sp modelId="{6A5417A9-2D38-496C-B4A1-CF8418716F21}">
      <dsp:nvSpPr>
        <dsp:cNvPr id="0" name=""/>
        <dsp:cNvSpPr/>
      </dsp:nvSpPr>
      <dsp:spPr>
        <a:xfrm>
          <a:off x="2103120" y="304467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9060F-F515-49E5-BC1F-C3A7D025A0D2}">
      <dsp:nvSpPr>
        <dsp:cNvPr id="0" name=""/>
        <dsp:cNvSpPr/>
      </dsp:nvSpPr>
      <dsp:spPr>
        <a:xfrm>
          <a:off x="2260854" y="3073670"/>
          <a:ext cx="8254746" cy="57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L’aumento del 25% della superficie coltivata a bio porterà ad una riduzione della produzione del 10% e ad un aumento dei prezzi del 13%</a:t>
          </a:r>
          <a:endParaRPr lang="it-IT" sz="1600" kern="1200" dirty="0"/>
        </a:p>
      </dsp:txBody>
      <dsp:txXfrm>
        <a:off x="2260854" y="3073670"/>
        <a:ext cx="8254746" cy="579937"/>
      </dsp:txXfrm>
    </dsp:sp>
    <dsp:sp modelId="{AE031C53-5D67-44A0-9416-6BB14FAF5AF6}">
      <dsp:nvSpPr>
        <dsp:cNvPr id="0" name=""/>
        <dsp:cNvSpPr/>
      </dsp:nvSpPr>
      <dsp:spPr>
        <a:xfrm>
          <a:off x="2103120" y="365360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F9592-CC60-4DB1-89F8-D5F29AC6AEFD}">
      <dsp:nvSpPr>
        <dsp:cNvPr id="0" name=""/>
        <dsp:cNvSpPr/>
      </dsp:nvSpPr>
      <dsp:spPr>
        <a:xfrm>
          <a:off x="2260854" y="3682604"/>
          <a:ext cx="8254746" cy="57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In termini di riduzione del raccolto, si stima che la produzione bio produca rispetto a quella convenzionale tra - 7% e - 54%</a:t>
          </a:r>
          <a:endParaRPr lang="it-IT" sz="1600" kern="1200" dirty="0"/>
        </a:p>
      </dsp:txBody>
      <dsp:txXfrm>
        <a:off x="2260854" y="3682604"/>
        <a:ext cx="8254746" cy="579937"/>
      </dsp:txXfrm>
    </dsp:sp>
    <dsp:sp modelId="{3950CF99-22F8-41D1-9173-DB7A329585E4}">
      <dsp:nvSpPr>
        <dsp:cNvPr id="0" name=""/>
        <dsp:cNvSpPr/>
      </dsp:nvSpPr>
      <dsp:spPr>
        <a:xfrm>
          <a:off x="2103120" y="426254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B0240-7959-4606-B9BE-87658357557F}">
      <dsp:nvSpPr>
        <dsp:cNvPr id="0" name=""/>
        <dsp:cNvSpPr/>
      </dsp:nvSpPr>
      <dsp:spPr>
        <a:xfrm>
          <a:off x="2260854" y="4291539"/>
          <a:ext cx="8254746" cy="57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Vi è chi ritiene che questo studio non tenga conto di tutti i fattori, tra cui quello legato all’innovazione</a:t>
          </a:r>
          <a:endParaRPr lang="it-IT" sz="1600" kern="1200" dirty="0"/>
        </a:p>
      </dsp:txBody>
      <dsp:txXfrm>
        <a:off x="2260854" y="4291539"/>
        <a:ext cx="8254746" cy="579937"/>
      </dsp:txXfrm>
    </dsp:sp>
    <dsp:sp modelId="{6D6D729E-7D06-493B-AD79-580AF6B0697B}">
      <dsp:nvSpPr>
        <dsp:cNvPr id="0" name=""/>
        <dsp:cNvSpPr/>
      </dsp:nvSpPr>
      <dsp:spPr>
        <a:xfrm>
          <a:off x="2103120" y="487147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9BEEF-B2E9-4837-B102-0AD69EC8305E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CE8A8-ECAE-4F43-8FD1-5AE0D90F9E03}">
      <dsp:nvSpPr>
        <dsp:cNvPr id="0" name=""/>
        <dsp:cNvSpPr/>
      </dsp:nvSpPr>
      <dsp:spPr>
        <a:xfrm>
          <a:off x="0" y="2124"/>
          <a:ext cx="2103120" cy="434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Report della Corte Europea dei Conti del 2021:</a:t>
          </a:r>
        </a:p>
      </dsp:txBody>
      <dsp:txXfrm>
        <a:off x="0" y="2124"/>
        <a:ext cx="2103120" cy="4347088"/>
      </dsp:txXfrm>
    </dsp:sp>
    <dsp:sp modelId="{830C986E-034B-4E2C-AC47-FAC95724F07E}">
      <dsp:nvSpPr>
        <dsp:cNvPr id="0" name=""/>
        <dsp:cNvSpPr/>
      </dsp:nvSpPr>
      <dsp:spPr>
        <a:xfrm>
          <a:off x="2260854" y="77477"/>
          <a:ext cx="8254746" cy="82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Focus su GHG e azoto</a:t>
          </a:r>
        </a:p>
      </dsp:txBody>
      <dsp:txXfrm>
        <a:off x="2260854" y="77477"/>
        <a:ext cx="8254746" cy="829041"/>
      </dsp:txXfrm>
    </dsp:sp>
    <dsp:sp modelId="{5F0E3AE1-23C2-4B2A-938A-942ABFF764BE}">
      <dsp:nvSpPr>
        <dsp:cNvPr id="0" name=""/>
        <dsp:cNvSpPr/>
      </dsp:nvSpPr>
      <dsp:spPr>
        <a:xfrm>
          <a:off x="2103120" y="90651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7EA6E-02DC-4215-9425-240516D2703E}">
      <dsp:nvSpPr>
        <dsp:cNvPr id="0" name=""/>
        <dsp:cNvSpPr/>
      </dsp:nvSpPr>
      <dsp:spPr>
        <a:xfrm>
          <a:off x="2260854" y="981871"/>
          <a:ext cx="8254746" cy="867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 fondi stanziati dall’UE nel periodo 2014-2020 hanno avuto impatto limitato nel ridurre le emissioni derivanti da attività agricole</a:t>
          </a:r>
        </a:p>
      </dsp:txBody>
      <dsp:txXfrm>
        <a:off x="2260854" y="981871"/>
        <a:ext cx="8254746" cy="867305"/>
      </dsp:txXfrm>
    </dsp:sp>
    <dsp:sp modelId="{ABAB13DE-7B63-41DC-AE75-D34311505502}">
      <dsp:nvSpPr>
        <dsp:cNvPr id="0" name=""/>
        <dsp:cNvSpPr/>
      </dsp:nvSpPr>
      <dsp:spPr>
        <a:xfrm>
          <a:off x="2103120" y="184917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4A044-DEEA-4482-B9BC-0540D04D60D5}">
      <dsp:nvSpPr>
        <dsp:cNvPr id="0" name=""/>
        <dsp:cNvSpPr/>
      </dsp:nvSpPr>
      <dsp:spPr>
        <a:xfrm>
          <a:off x="2260854" y="1924529"/>
          <a:ext cx="8254746" cy="765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Contraddittorietà di alcune misure (ad es. riduzione di GHG da allevamento animale e promozione del consumo di carne)</a:t>
          </a:r>
        </a:p>
      </dsp:txBody>
      <dsp:txXfrm>
        <a:off x="2260854" y="1924529"/>
        <a:ext cx="8254746" cy="765323"/>
      </dsp:txXfrm>
    </dsp:sp>
    <dsp:sp modelId="{A377BECD-59FD-49BB-AAF8-5B5A9912A46A}">
      <dsp:nvSpPr>
        <dsp:cNvPr id="0" name=""/>
        <dsp:cNvSpPr/>
      </dsp:nvSpPr>
      <dsp:spPr>
        <a:xfrm>
          <a:off x="2103120" y="268985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BC35B-4F08-4A7B-B87A-71F1DB8A18C5}">
      <dsp:nvSpPr>
        <dsp:cNvPr id="0" name=""/>
        <dsp:cNvSpPr/>
      </dsp:nvSpPr>
      <dsp:spPr>
        <a:xfrm>
          <a:off x="2260854" y="2765205"/>
          <a:ext cx="8254746" cy="1507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La Corte dei Conti auspica che nella nuova CAP i finanziamenti siano più orientati ai risultati e che alcune misure ricevano un sostegno maggiore (ad es. sequestro del carbonio tramite pascoli con allevamenti non intensivi; tipi di colture che fissano azoto dall’aria nel terreno; uso di inibitori dei processi di nitrificazione; riduzione dei capi allevati)</a:t>
          </a:r>
        </a:p>
      </dsp:txBody>
      <dsp:txXfrm>
        <a:off x="2260854" y="2765205"/>
        <a:ext cx="8254746" cy="1507047"/>
      </dsp:txXfrm>
    </dsp:sp>
    <dsp:sp modelId="{BA04DE05-56FB-4359-8FFE-C2721C5C5C15}">
      <dsp:nvSpPr>
        <dsp:cNvPr id="0" name=""/>
        <dsp:cNvSpPr/>
      </dsp:nvSpPr>
      <dsp:spPr>
        <a:xfrm>
          <a:off x="2103120" y="427225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8D1EE-631C-4208-ACB4-FB16450D17CD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0B4A4-B8A2-4F58-9A78-BE0285DA1591}">
      <dsp:nvSpPr>
        <dsp:cNvPr id="0" name=""/>
        <dsp:cNvSpPr/>
      </dsp:nvSpPr>
      <dsp:spPr>
        <a:xfrm>
          <a:off x="0" y="0"/>
          <a:ext cx="2103120" cy="4755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Quali scopi?</a:t>
          </a:r>
        </a:p>
      </dsp:txBody>
      <dsp:txXfrm>
        <a:off x="0" y="0"/>
        <a:ext cx="2103120" cy="4755799"/>
      </dsp:txXfrm>
    </dsp:sp>
    <dsp:sp modelId="{BC55F0B4-FE16-45CC-A666-ADA041A9EAB7}">
      <dsp:nvSpPr>
        <dsp:cNvPr id="0" name=""/>
        <dsp:cNvSpPr/>
      </dsp:nvSpPr>
      <dsp:spPr>
        <a:xfrm>
          <a:off x="2260854" y="34193"/>
          <a:ext cx="8254746" cy="683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Porre maggiore attenzione al raggiungimento degli obiettivi, lasciando maggiore potere decisionale agli SM sulle modalità di loro realizzazione e, al contempo, prevedendo un solido sistema di monitoraggio</a:t>
          </a:r>
        </a:p>
      </dsp:txBody>
      <dsp:txXfrm>
        <a:off x="2260854" y="34193"/>
        <a:ext cx="8254746" cy="683878"/>
      </dsp:txXfrm>
    </dsp:sp>
    <dsp:sp modelId="{5232F2A7-455E-4C6B-8FA4-2CF1E6A9BFDA}">
      <dsp:nvSpPr>
        <dsp:cNvPr id="0" name=""/>
        <dsp:cNvSpPr/>
      </dsp:nvSpPr>
      <dsp:spPr>
        <a:xfrm>
          <a:off x="2103120" y="71807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EA28D-F240-4D0C-8428-80FB67AD1611}">
      <dsp:nvSpPr>
        <dsp:cNvPr id="0" name=""/>
        <dsp:cNvSpPr/>
      </dsp:nvSpPr>
      <dsp:spPr>
        <a:xfrm>
          <a:off x="2260854" y="752266"/>
          <a:ext cx="8254746" cy="52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Creare un sistema alimentare resiliente in termini di food security</a:t>
          </a:r>
        </a:p>
      </dsp:txBody>
      <dsp:txXfrm>
        <a:off x="2260854" y="752266"/>
        <a:ext cx="8254746" cy="525587"/>
      </dsp:txXfrm>
    </dsp:sp>
    <dsp:sp modelId="{48C92C9A-E1B8-46B6-A0B7-DFD2D098C93E}">
      <dsp:nvSpPr>
        <dsp:cNvPr id="0" name=""/>
        <dsp:cNvSpPr/>
      </dsp:nvSpPr>
      <dsp:spPr>
        <a:xfrm>
          <a:off x="2103120" y="127785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7DD95-B004-4A14-BC60-FC6148F5FA97}">
      <dsp:nvSpPr>
        <dsp:cNvPr id="0" name=""/>
        <dsp:cNvSpPr/>
      </dsp:nvSpPr>
      <dsp:spPr>
        <a:xfrm>
          <a:off x="2260854" y="1312047"/>
          <a:ext cx="8254746" cy="532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Creare opportunità economiche che aumentino il valore della sostenibilità</a:t>
          </a:r>
        </a:p>
      </dsp:txBody>
      <dsp:txXfrm>
        <a:off x="2260854" y="1312047"/>
        <a:ext cx="8254746" cy="532679"/>
      </dsp:txXfrm>
    </dsp:sp>
    <dsp:sp modelId="{D1F49C36-1E69-4BE8-B19C-9478A66274D4}">
      <dsp:nvSpPr>
        <dsp:cNvPr id="0" name=""/>
        <dsp:cNvSpPr/>
      </dsp:nvSpPr>
      <dsp:spPr>
        <a:xfrm>
          <a:off x="2103120" y="184472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353C1-E69E-4260-84D2-D0F50B578E6D}">
      <dsp:nvSpPr>
        <dsp:cNvPr id="0" name=""/>
        <dsp:cNvSpPr/>
      </dsp:nvSpPr>
      <dsp:spPr>
        <a:xfrm>
          <a:off x="2260854" y="1878921"/>
          <a:ext cx="8254746" cy="683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Ricompensare gli operatori che intraprendono la  transizione verso modalità produttive e distributive più sostenibili</a:t>
          </a:r>
        </a:p>
      </dsp:txBody>
      <dsp:txXfrm>
        <a:off x="2260854" y="1878921"/>
        <a:ext cx="8254746" cy="683878"/>
      </dsp:txXfrm>
    </dsp:sp>
    <dsp:sp modelId="{2A1D69E8-4F9D-4728-96DF-FF1FC428D905}">
      <dsp:nvSpPr>
        <dsp:cNvPr id="0" name=""/>
        <dsp:cNvSpPr/>
      </dsp:nvSpPr>
      <dsp:spPr>
        <a:xfrm>
          <a:off x="2103120" y="2562799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4090A-ED07-4B5D-A517-30CE5C1C90D3}">
      <dsp:nvSpPr>
        <dsp:cNvPr id="0" name=""/>
        <dsp:cNvSpPr/>
      </dsp:nvSpPr>
      <dsp:spPr>
        <a:xfrm>
          <a:off x="2260854" y="2596993"/>
          <a:ext cx="8254746" cy="683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Promuovere la sostenibilità ambientale, agendo in una pluralità di ambiti (pesticidi, fertilizzanti, agricoltura biologica, benessere degli animali, biodiversità)</a:t>
          </a:r>
        </a:p>
      </dsp:txBody>
      <dsp:txXfrm>
        <a:off x="2260854" y="2596993"/>
        <a:ext cx="8254746" cy="683878"/>
      </dsp:txXfrm>
    </dsp:sp>
    <dsp:sp modelId="{5F59E1EC-0DAD-4149-A299-2487D148C519}">
      <dsp:nvSpPr>
        <dsp:cNvPr id="0" name=""/>
        <dsp:cNvSpPr/>
      </dsp:nvSpPr>
      <dsp:spPr>
        <a:xfrm>
          <a:off x="2103120" y="328087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5A781-567E-4832-A1D9-584C619D65FE}">
      <dsp:nvSpPr>
        <dsp:cNvPr id="0" name=""/>
        <dsp:cNvSpPr/>
      </dsp:nvSpPr>
      <dsp:spPr>
        <a:xfrm>
          <a:off x="2260854" y="3315065"/>
          <a:ext cx="8254746" cy="683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Promuovere abitudini di consumo più sane, nutrizionalmente adeguate e capaci di ridurre lo spreco alimentare</a:t>
          </a:r>
        </a:p>
      </dsp:txBody>
      <dsp:txXfrm>
        <a:off x="2260854" y="3315065"/>
        <a:ext cx="8254746" cy="683878"/>
      </dsp:txXfrm>
    </dsp:sp>
    <dsp:sp modelId="{0EB2A73D-FFA4-4280-B526-B9330FD8B91C}">
      <dsp:nvSpPr>
        <dsp:cNvPr id="0" name=""/>
        <dsp:cNvSpPr/>
      </dsp:nvSpPr>
      <dsp:spPr>
        <a:xfrm>
          <a:off x="2103120" y="399894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CA66A-24E1-468C-8031-92C91FB5A3F4}">
      <dsp:nvSpPr>
        <dsp:cNvPr id="0" name=""/>
        <dsp:cNvSpPr/>
      </dsp:nvSpPr>
      <dsp:spPr>
        <a:xfrm>
          <a:off x="2260854" y="4033138"/>
          <a:ext cx="8254746" cy="683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Diventare leader globali della sostenibilità</a:t>
          </a:r>
        </a:p>
      </dsp:txBody>
      <dsp:txXfrm>
        <a:off x="2260854" y="4033138"/>
        <a:ext cx="8254746" cy="683878"/>
      </dsp:txXfrm>
    </dsp:sp>
    <dsp:sp modelId="{A8D85DF9-7BAB-4BF9-A7F6-2559B70B7FE7}">
      <dsp:nvSpPr>
        <dsp:cNvPr id="0" name=""/>
        <dsp:cNvSpPr/>
      </dsp:nvSpPr>
      <dsp:spPr>
        <a:xfrm>
          <a:off x="2103120" y="471701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FD769-4258-4F52-A5DD-CD231AFAF1E3}">
      <dsp:nvSpPr>
        <dsp:cNvPr id="0" name=""/>
        <dsp:cNvSpPr/>
      </dsp:nvSpPr>
      <dsp:spPr>
        <a:xfrm>
          <a:off x="4090067" y="1534448"/>
          <a:ext cx="2248475" cy="2241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Una strategia incentrata sulla sostenibilità</a:t>
          </a:r>
        </a:p>
      </dsp:txBody>
      <dsp:txXfrm>
        <a:off x="4199495" y="1643876"/>
        <a:ext cx="2029619" cy="2022779"/>
      </dsp:txXfrm>
    </dsp:sp>
    <dsp:sp modelId="{A5487F4A-2482-4368-8CC9-856AEF969922}">
      <dsp:nvSpPr>
        <dsp:cNvPr id="0" name=""/>
        <dsp:cNvSpPr/>
      </dsp:nvSpPr>
      <dsp:spPr>
        <a:xfrm rot="16200000">
          <a:off x="4990521" y="1310665"/>
          <a:ext cx="4475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75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B7CCA-DEFB-4CB1-927E-DE4520A0F8A9}">
      <dsp:nvSpPr>
        <dsp:cNvPr id="0" name=""/>
        <dsp:cNvSpPr/>
      </dsp:nvSpPr>
      <dsp:spPr>
        <a:xfrm>
          <a:off x="4069232" y="212262"/>
          <a:ext cx="2290145" cy="874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Ambientale</a:t>
          </a:r>
        </a:p>
      </dsp:txBody>
      <dsp:txXfrm>
        <a:off x="4111927" y="254957"/>
        <a:ext cx="2204755" cy="789228"/>
      </dsp:txXfrm>
    </dsp:sp>
    <dsp:sp modelId="{BA8DDABA-9D70-4FEE-9CD5-D01CE9FCE3FD}">
      <dsp:nvSpPr>
        <dsp:cNvPr id="0" name=""/>
        <dsp:cNvSpPr/>
      </dsp:nvSpPr>
      <dsp:spPr>
        <a:xfrm rot="1036368">
          <a:off x="6321206" y="3118980"/>
          <a:ext cx="7688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88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BBA5E-E4E3-4B1C-BF15-1200D760D38A}">
      <dsp:nvSpPr>
        <dsp:cNvPr id="0" name=""/>
        <dsp:cNvSpPr/>
      </dsp:nvSpPr>
      <dsp:spPr>
        <a:xfrm>
          <a:off x="7072684" y="3094464"/>
          <a:ext cx="2201721" cy="961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Sociale</a:t>
          </a:r>
        </a:p>
      </dsp:txBody>
      <dsp:txXfrm>
        <a:off x="7119641" y="3141421"/>
        <a:ext cx="2107807" cy="868009"/>
      </dsp:txXfrm>
    </dsp:sp>
    <dsp:sp modelId="{E768BAD6-23BA-4F59-81B4-A3282D0D3F59}">
      <dsp:nvSpPr>
        <dsp:cNvPr id="0" name=""/>
        <dsp:cNvSpPr/>
      </dsp:nvSpPr>
      <dsp:spPr>
        <a:xfrm rot="9610416">
          <a:off x="3465825" y="3169698"/>
          <a:ext cx="6433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33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0FF3D-0CB7-4BA6-943A-DCC6C9092F4D}">
      <dsp:nvSpPr>
        <dsp:cNvPr id="0" name=""/>
        <dsp:cNvSpPr/>
      </dsp:nvSpPr>
      <dsp:spPr>
        <a:xfrm>
          <a:off x="1457149" y="3193235"/>
          <a:ext cx="2027742" cy="90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Economica</a:t>
          </a:r>
        </a:p>
      </dsp:txBody>
      <dsp:txXfrm>
        <a:off x="1501191" y="3237277"/>
        <a:ext cx="1939658" cy="814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F33C9-16F1-416E-AD58-381B18544BAC}">
      <dsp:nvSpPr>
        <dsp:cNvPr id="0" name=""/>
        <dsp:cNvSpPr/>
      </dsp:nvSpPr>
      <dsp:spPr>
        <a:xfrm>
          <a:off x="4046494" y="2175669"/>
          <a:ext cx="541292" cy="1547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46" y="0"/>
              </a:lnTo>
              <a:lnTo>
                <a:pt x="270646" y="1547137"/>
              </a:lnTo>
              <a:lnTo>
                <a:pt x="541292" y="1547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276162" y="2908260"/>
        <a:ext cx="81954" cy="81954"/>
      </dsp:txXfrm>
    </dsp:sp>
    <dsp:sp modelId="{4C14FC11-7B12-49BF-A125-A53E07716DA0}">
      <dsp:nvSpPr>
        <dsp:cNvPr id="0" name=""/>
        <dsp:cNvSpPr/>
      </dsp:nvSpPr>
      <dsp:spPr>
        <a:xfrm>
          <a:off x="4046494" y="2175669"/>
          <a:ext cx="541292" cy="515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46" y="0"/>
              </a:lnTo>
              <a:lnTo>
                <a:pt x="270646" y="515712"/>
              </a:lnTo>
              <a:lnTo>
                <a:pt x="541292" y="515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298449" y="2414834"/>
        <a:ext cx="37381" cy="37381"/>
      </dsp:txXfrm>
    </dsp:sp>
    <dsp:sp modelId="{81F2B084-06F4-4ACF-A72D-F9EC09F1DAA6}">
      <dsp:nvSpPr>
        <dsp:cNvPr id="0" name=""/>
        <dsp:cNvSpPr/>
      </dsp:nvSpPr>
      <dsp:spPr>
        <a:xfrm>
          <a:off x="4046494" y="1659956"/>
          <a:ext cx="541292" cy="515712"/>
        </a:xfrm>
        <a:custGeom>
          <a:avLst/>
          <a:gdLst/>
          <a:ahLst/>
          <a:cxnLst/>
          <a:rect l="0" t="0" r="0" b="0"/>
          <a:pathLst>
            <a:path>
              <a:moveTo>
                <a:pt x="0" y="515712"/>
              </a:moveTo>
              <a:lnTo>
                <a:pt x="270646" y="515712"/>
              </a:lnTo>
              <a:lnTo>
                <a:pt x="270646" y="0"/>
              </a:lnTo>
              <a:lnTo>
                <a:pt x="5412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298449" y="1899121"/>
        <a:ext cx="37381" cy="37381"/>
      </dsp:txXfrm>
    </dsp:sp>
    <dsp:sp modelId="{41B902AC-59D8-4664-A693-5F144CA63DD2}">
      <dsp:nvSpPr>
        <dsp:cNvPr id="0" name=""/>
        <dsp:cNvSpPr/>
      </dsp:nvSpPr>
      <dsp:spPr>
        <a:xfrm>
          <a:off x="4046494" y="628531"/>
          <a:ext cx="541292" cy="1547137"/>
        </a:xfrm>
        <a:custGeom>
          <a:avLst/>
          <a:gdLst/>
          <a:ahLst/>
          <a:cxnLst/>
          <a:rect l="0" t="0" r="0" b="0"/>
          <a:pathLst>
            <a:path>
              <a:moveTo>
                <a:pt x="0" y="1547137"/>
              </a:moveTo>
              <a:lnTo>
                <a:pt x="270646" y="1547137"/>
              </a:lnTo>
              <a:lnTo>
                <a:pt x="270646" y="0"/>
              </a:lnTo>
              <a:lnTo>
                <a:pt x="5412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276162" y="1361122"/>
        <a:ext cx="81954" cy="81954"/>
      </dsp:txXfrm>
    </dsp:sp>
    <dsp:sp modelId="{76ED2503-71F4-4BC4-9C05-963460DA084F}">
      <dsp:nvSpPr>
        <dsp:cNvPr id="0" name=""/>
        <dsp:cNvSpPr/>
      </dsp:nvSpPr>
      <dsp:spPr>
        <a:xfrm rot="16200000">
          <a:off x="1462502" y="1763098"/>
          <a:ext cx="4342843" cy="825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Questioni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 in termini di:</a:t>
          </a:r>
        </a:p>
      </dsp:txBody>
      <dsp:txXfrm>
        <a:off x="1462502" y="1763098"/>
        <a:ext cx="4342843" cy="825140"/>
      </dsp:txXfrm>
    </dsp:sp>
    <dsp:sp modelId="{6C624D4A-8286-475C-BFCB-7FB1CB1EBCCF}">
      <dsp:nvSpPr>
        <dsp:cNvPr id="0" name=""/>
        <dsp:cNvSpPr/>
      </dsp:nvSpPr>
      <dsp:spPr>
        <a:xfrm>
          <a:off x="4587786" y="215960"/>
          <a:ext cx="2706460" cy="825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contenuti</a:t>
          </a:r>
        </a:p>
      </dsp:txBody>
      <dsp:txXfrm>
        <a:off x="4587786" y="215960"/>
        <a:ext cx="2706460" cy="825140"/>
      </dsp:txXfrm>
    </dsp:sp>
    <dsp:sp modelId="{2F30D956-81C0-4A9F-BCAA-0A9E6A743EA9}">
      <dsp:nvSpPr>
        <dsp:cNvPr id="0" name=""/>
        <dsp:cNvSpPr/>
      </dsp:nvSpPr>
      <dsp:spPr>
        <a:xfrm>
          <a:off x="4587786" y="1247386"/>
          <a:ext cx="2706460" cy="825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strumenti</a:t>
          </a:r>
        </a:p>
      </dsp:txBody>
      <dsp:txXfrm>
        <a:off x="4587786" y="1247386"/>
        <a:ext cx="2706460" cy="825140"/>
      </dsp:txXfrm>
    </dsp:sp>
    <dsp:sp modelId="{AB7FF954-2AB5-4BB4-A588-6376A6033F08}">
      <dsp:nvSpPr>
        <dsp:cNvPr id="0" name=""/>
        <dsp:cNvSpPr/>
      </dsp:nvSpPr>
      <dsp:spPr>
        <a:xfrm>
          <a:off x="4587786" y="2278811"/>
          <a:ext cx="2706460" cy="825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costi</a:t>
          </a:r>
        </a:p>
      </dsp:txBody>
      <dsp:txXfrm>
        <a:off x="4587786" y="2278811"/>
        <a:ext cx="2706460" cy="825140"/>
      </dsp:txXfrm>
    </dsp:sp>
    <dsp:sp modelId="{B1791AC1-2E96-429A-906A-1FFFB47A51DA}">
      <dsp:nvSpPr>
        <dsp:cNvPr id="0" name=""/>
        <dsp:cNvSpPr/>
      </dsp:nvSpPr>
      <dsp:spPr>
        <a:xfrm>
          <a:off x="4587786" y="3310236"/>
          <a:ext cx="2706460" cy="825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controlli</a:t>
          </a:r>
          <a:endParaRPr lang="it-IT" sz="1600" kern="1200" dirty="0"/>
        </a:p>
      </dsp:txBody>
      <dsp:txXfrm>
        <a:off x="4587786" y="3310236"/>
        <a:ext cx="2706460" cy="8251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A00FB-FF7F-4133-B657-D179FFDBAABD}">
      <dsp:nvSpPr>
        <dsp:cNvPr id="0" name=""/>
        <dsp:cNvSpPr/>
      </dsp:nvSpPr>
      <dsp:spPr>
        <a:xfrm rot="5400000">
          <a:off x="1860354" y="1271326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E7880-C31F-440A-978A-F89C36201387}">
      <dsp:nvSpPr>
        <dsp:cNvPr id="0" name=""/>
        <dsp:cNvSpPr/>
      </dsp:nvSpPr>
      <dsp:spPr>
        <a:xfrm>
          <a:off x="1562462" y="24930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Problema</a:t>
          </a:r>
        </a:p>
      </dsp:txBody>
      <dsp:txXfrm>
        <a:off x="1627150" y="89618"/>
        <a:ext cx="1763416" cy="1195517"/>
      </dsp:txXfrm>
    </dsp:sp>
    <dsp:sp modelId="{C33D4039-C0C1-4F92-84D0-DB1A6276F12B}">
      <dsp:nvSpPr>
        <dsp:cNvPr id="0" name=""/>
        <dsp:cNvSpPr/>
      </dsp:nvSpPr>
      <dsp:spPr>
        <a:xfrm>
          <a:off x="3726355" y="165070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Cosa significa sostenibile?</a:t>
          </a:r>
        </a:p>
      </dsp:txBody>
      <dsp:txXfrm>
        <a:off x="3726355" y="165070"/>
        <a:ext cx="1376636" cy="1070837"/>
      </dsp:txXfrm>
    </dsp:sp>
    <dsp:sp modelId="{27F51CDE-F1B2-495C-B979-B29DB3419F45}">
      <dsp:nvSpPr>
        <dsp:cNvPr id="0" name=""/>
        <dsp:cNvSpPr/>
      </dsp:nvSpPr>
      <dsp:spPr>
        <a:xfrm rot="5400000">
          <a:off x="3429680" y="2759619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A0B15-6170-4516-A0D5-23C1EB259E5E}">
      <dsp:nvSpPr>
        <dsp:cNvPr id="0" name=""/>
        <dsp:cNvSpPr/>
      </dsp:nvSpPr>
      <dsp:spPr>
        <a:xfrm>
          <a:off x="3131787" y="1513222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Standard</a:t>
          </a:r>
        </a:p>
      </dsp:txBody>
      <dsp:txXfrm>
        <a:off x="3196475" y="1577910"/>
        <a:ext cx="1763416" cy="1195517"/>
      </dsp:txXfrm>
    </dsp:sp>
    <dsp:sp modelId="{32DA981D-F16A-454F-9ED0-9EA0003FE706}">
      <dsp:nvSpPr>
        <dsp:cNvPr id="0" name=""/>
        <dsp:cNvSpPr/>
      </dsp:nvSpPr>
      <dsp:spPr>
        <a:xfrm>
          <a:off x="5274666" y="1603376"/>
          <a:ext cx="3054467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Entro fine 2023 introduzione di definizioni, requisiti e principi comuni a livello UE</a:t>
          </a:r>
        </a:p>
      </dsp:txBody>
      <dsp:txXfrm>
        <a:off x="5274666" y="1603376"/>
        <a:ext cx="3054467" cy="1070837"/>
      </dsp:txXfrm>
    </dsp:sp>
    <dsp:sp modelId="{2B6A0BC6-FF7F-4BD8-A23A-92DEAFAE7F11}">
      <dsp:nvSpPr>
        <dsp:cNvPr id="0" name=""/>
        <dsp:cNvSpPr/>
      </dsp:nvSpPr>
      <dsp:spPr>
        <a:xfrm>
          <a:off x="4701113" y="3001514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Benefici</a:t>
          </a:r>
        </a:p>
      </dsp:txBody>
      <dsp:txXfrm>
        <a:off x="4765801" y="3066202"/>
        <a:ext cx="1763416" cy="1195517"/>
      </dsp:txXfrm>
    </dsp:sp>
    <dsp:sp modelId="{376EB071-EE95-4195-9E6B-0994678029FC}">
      <dsp:nvSpPr>
        <dsp:cNvPr id="0" name=""/>
        <dsp:cNvSpPr/>
      </dsp:nvSpPr>
      <dsp:spPr>
        <a:xfrm>
          <a:off x="6934658" y="3068142"/>
          <a:ext cx="334182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Collegamento a sistemi di certificazione, etichettatura, incentivi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Punto di riferimento a livello globale</a:t>
          </a:r>
        </a:p>
      </dsp:txBody>
      <dsp:txXfrm>
        <a:off x="6934658" y="3068142"/>
        <a:ext cx="3341826" cy="10708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08E28-F812-469B-A86A-0B24A71F13BD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FF438-14F8-4E2D-AB62-18663270E9BE}">
      <dsp:nvSpPr>
        <dsp:cNvPr id="0" name=""/>
        <dsp:cNvSpPr/>
      </dsp:nvSpPr>
      <dsp:spPr>
        <a:xfrm>
          <a:off x="0" y="0"/>
          <a:ext cx="2103120" cy="4755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Per la produzione primaria:</a:t>
          </a:r>
        </a:p>
      </dsp:txBody>
      <dsp:txXfrm>
        <a:off x="0" y="0"/>
        <a:ext cx="2103120" cy="4755799"/>
      </dsp:txXfrm>
    </dsp:sp>
    <dsp:sp modelId="{216CFCD3-9ACB-4925-AA7D-D4AC08DA09B2}">
      <dsp:nvSpPr>
        <dsp:cNvPr id="0" name=""/>
        <dsp:cNvSpPr/>
      </dsp:nvSpPr>
      <dsp:spPr>
        <a:xfrm>
          <a:off x="2260854" y="41160"/>
          <a:ext cx="8254746" cy="468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400" kern="1200" dirty="0"/>
            <a:t>bioeconomia circolare (es.: digestori anaerobici per biogas da rifiuti e residui agricoli)</a:t>
          </a:r>
        </a:p>
      </dsp:txBody>
      <dsp:txXfrm>
        <a:off x="2260854" y="41160"/>
        <a:ext cx="8254746" cy="468405"/>
      </dsp:txXfrm>
    </dsp:sp>
    <dsp:sp modelId="{5ED05633-A29C-40F3-BD28-C0AFA3311A39}">
      <dsp:nvSpPr>
        <dsp:cNvPr id="0" name=""/>
        <dsp:cNvSpPr/>
      </dsp:nvSpPr>
      <dsp:spPr>
        <a:xfrm>
          <a:off x="2103120" y="50956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38BCA-933A-4665-9943-B771F6225D56}">
      <dsp:nvSpPr>
        <dsp:cNvPr id="0" name=""/>
        <dsp:cNvSpPr/>
      </dsp:nvSpPr>
      <dsp:spPr>
        <a:xfrm>
          <a:off x="2260854" y="550726"/>
          <a:ext cx="8254746" cy="592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400" kern="1200" dirty="0"/>
            <a:t>riduzione dei pesticidi del 50% entro il 2030 (tramite ad es.: rafforzamento della difesa integrata, riforma uso sostenibile pesticidi, incentivo per pesticidi contenenti sostanze attive biologiche)</a:t>
          </a:r>
        </a:p>
      </dsp:txBody>
      <dsp:txXfrm>
        <a:off x="2260854" y="550726"/>
        <a:ext cx="8254746" cy="592652"/>
      </dsp:txXfrm>
    </dsp:sp>
    <dsp:sp modelId="{2ACC260E-D813-48E4-8938-4336A10A7113}">
      <dsp:nvSpPr>
        <dsp:cNvPr id="0" name=""/>
        <dsp:cNvSpPr/>
      </dsp:nvSpPr>
      <dsp:spPr>
        <a:xfrm>
          <a:off x="2103120" y="114337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6B4A8-B7F5-46E8-B2C6-BF0C1A732063}">
      <dsp:nvSpPr>
        <dsp:cNvPr id="0" name=""/>
        <dsp:cNvSpPr/>
      </dsp:nvSpPr>
      <dsp:spPr>
        <a:xfrm>
          <a:off x="2260854" y="1184539"/>
          <a:ext cx="8254746" cy="72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400" kern="1200" dirty="0"/>
            <a:t>riduzione dei nutrienti (in </a:t>
          </a:r>
          <a:r>
            <a:rPr lang="it-IT" sz="1400" kern="1200" dirty="0" err="1"/>
            <a:t>partic</a:t>
          </a:r>
          <a:r>
            <a:rPr lang="it-IT" sz="1400" kern="1200" dirty="0"/>
            <a:t>. azoto e fosforo) di almeno il 20% entro il 2030 (tramite ad es: fertilizzazione di precisione; trasformazione rifiuti organici in fertilizzanti; piano per la gestione integrata dei nutrienti)</a:t>
          </a:r>
        </a:p>
      </dsp:txBody>
      <dsp:txXfrm>
        <a:off x="2260854" y="1184539"/>
        <a:ext cx="8254746" cy="725839"/>
      </dsp:txXfrm>
    </dsp:sp>
    <dsp:sp modelId="{6E042572-054D-47F1-BC57-772B74E004DC}">
      <dsp:nvSpPr>
        <dsp:cNvPr id="0" name=""/>
        <dsp:cNvSpPr/>
      </dsp:nvSpPr>
      <dsp:spPr>
        <a:xfrm>
          <a:off x="2103120" y="186515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361B5-0134-42DA-B0EE-3CED9E33EEC0}">
      <dsp:nvSpPr>
        <dsp:cNvPr id="0" name=""/>
        <dsp:cNvSpPr/>
      </dsp:nvSpPr>
      <dsp:spPr>
        <a:xfrm>
          <a:off x="2260854" y="1877499"/>
          <a:ext cx="8254746" cy="718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400" kern="1200" dirty="0"/>
            <a:t>migliore gestione della produzione animale (ad es.: mangimistica innovativa (insetti, alghe, scarti del pesce); riduzione nell’uso degli antimicrobici del 50% entro il 2030; revisione norme in materia di trasporto e macellazione)</a:t>
          </a:r>
        </a:p>
      </dsp:txBody>
      <dsp:txXfrm>
        <a:off x="2260854" y="1877499"/>
        <a:ext cx="8254746" cy="718101"/>
      </dsp:txXfrm>
    </dsp:sp>
    <dsp:sp modelId="{2B9980E2-69A5-4F42-86D0-BD2B0C9A2770}">
      <dsp:nvSpPr>
        <dsp:cNvPr id="0" name=""/>
        <dsp:cNvSpPr/>
      </dsp:nvSpPr>
      <dsp:spPr>
        <a:xfrm>
          <a:off x="2103120" y="274094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6A48E-247B-46A9-8994-9F97D1D89F4D}">
      <dsp:nvSpPr>
        <dsp:cNvPr id="0" name=""/>
        <dsp:cNvSpPr/>
      </dsp:nvSpPr>
      <dsp:spPr>
        <a:xfrm>
          <a:off x="2260854" y="2710800"/>
          <a:ext cx="8254746" cy="658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400" kern="1200" dirty="0"/>
            <a:t>salute delle piante (riforma norme per importazione piante; NBT; sicurezza e qualità sementiera a fronte dei cambiamenti climatici)</a:t>
          </a:r>
        </a:p>
      </dsp:txBody>
      <dsp:txXfrm>
        <a:off x="2260854" y="2710800"/>
        <a:ext cx="8254746" cy="658970"/>
      </dsp:txXfrm>
    </dsp:sp>
    <dsp:sp modelId="{969040E1-F410-42FD-A23B-40F050D2EEC8}">
      <dsp:nvSpPr>
        <dsp:cNvPr id="0" name=""/>
        <dsp:cNvSpPr/>
      </dsp:nvSpPr>
      <dsp:spPr>
        <a:xfrm>
          <a:off x="2103120" y="336977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AAEF8-C74A-4264-BF09-77808268BB45}">
      <dsp:nvSpPr>
        <dsp:cNvPr id="0" name=""/>
        <dsp:cNvSpPr/>
      </dsp:nvSpPr>
      <dsp:spPr>
        <a:xfrm>
          <a:off x="2260854" y="3410930"/>
          <a:ext cx="8254746" cy="675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400" kern="1200" dirty="0"/>
            <a:t>ulteriore promozione della produzione biologica (ad es. appalti pubblici verdi) per estendere al 25% la superficie agricola europea coltivata </a:t>
          </a:r>
          <a:r>
            <a:rPr lang="it-IT" sz="1400" kern="1200" dirty="0" err="1"/>
            <a:t>bio</a:t>
          </a:r>
          <a:r>
            <a:rPr lang="it-IT" sz="1400" kern="1200" dirty="0"/>
            <a:t>; promozione della produzione ittica sostenibile (in </a:t>
          </a:r>
          <a:r>
            <a:rPr lang="it-IT" sz="1400" kern="1200" dirty="0" err="1"/>
            <a:t>partic</a:t>
          </a:r>
          <a:r>
            <a:rPr lang="it-IT" sz="1400" kern="1200" dirty="0"/>
            <a:t>.: acquacoltura; alghe)</a:t>
          </a:r>
        </a:p>
      </dsp:txBody>
      <dsp:txXfrm>
        <a:off x="2260854" y="3410930"/>
        <a:ext cx="8254746" cy="675829"/>
      </dsp:txXfrm>
    </dsp:sp>
    <dsp:sp modelId="{4E67CBDE-8E93-4976-ABE8-42E6A0AB98FB}">
      <dsp:nvSpPr>
        <dsp:cNvPr id="0" name=""/>
        <dsp:cNvSpPr/>
      </dsp:nvSpPr>
      <dsp:spPr>
        <a:xfrm>
          <a:off x="2103120" y="408676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C5489-FFE0-40D7-B5C5-FACF40F23841}">
      <dsp:nvSpPr>
        <dsp:cNvPr id="0" name=""/>
        <dsp:cNvSpPr/>
      </dsp:nvSpPr>
      <dsp:spPr>
        <a:xfrm>
          <a:off x="2260854" y="4127920"/>
          <a:ext cx="8254746" cy="58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400" kern="1200" dirty="0"/>
            <a:t>sequestro del carbonio (</a:t>
          </a:r>
          <a:r>
            <a:rPr lang="it-IT" sz="1400" kern="1200" dirty="0" err="1"/>
            <a:t>vd</a:t>
          </a:r>
          <a:r>
            <a:rPr lang="it-IT" sz="1400" kern="1200" dirty="0"/>
            <a:t>. intervento successivo)</a:t>
          </a:r>
        </a:p>
      </dsp:txBody>
      <dsp:txXfrm>
        <a:off x="2260854" y="4127920"/>
        <a:ext cx="8254746" cy="585342"/>
      </dsp:txXfrm>
    </dsp:sp>
    <dsp:sp modelId="{4253D477-B12A-4254-84D5-F07226D1CE60}">
      <dsp:nvSpPr>
        <dsp:cNvPr id="0" name=""/>
        <dsp:cNvSpPr/>
      </dsp:nvSpPr>
      <dsp:spPr>
        <a:xfrm>
          <a:off x="2103120" y="471326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24681-B668-4E77-9DEF-250CD5B35208}">
      <dsp:nvSpPr>
        <dsp:cNvPr id="0" name=""/>
        <dsp:cNvSpPr/>
      </dsp:nvSpPr>
      <dsp:spPr>
        <a:xfrm>
          <a:off x="0" y="22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22FD1-EB3B-42A1-A9FD-2A56815EB60F}">
      <dsp:nvSpPr>
        <dsp:cNvPr id="0" name=""/>
        <dsp:cNvSpPr/>
      </dsp:nvSpPr>
      <dsp:spPr>
        <a:xfrm>
          <a:off x="0" y="2242"/>
          <a:ext cx="2103120" cy="4587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Per la fase della trasformazione, la Commissione:</a:t>
          </a:r>
        </a:p>
      </dsp:txBody>
      <dsp:txXfrm>
        <a:off x="0" y="2242"/>
        <a:ext cx="2103120" cy="4587212"/>
      </dsp:txXfrm>
    </dsp:sp>
    <dsp:sp modelId="{8E0CDA2C-F611-435B-BF52-CEDB1230A438}">
      <dsp:nvSpPr>
        <dsp:cNvPr id="0" name=""/>
        <dsp:cNvSpPr/>
      </dsp:nvSpPr>
      <dsp:spPr>
        <a:xfrm>
          <a:off x="2260854" y="91276"/>
          <a:ext cx="8254746" cy="178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900" kern="1200" dirty="0"/>
            <a:t>chiederà alle imprese di realizzare azioni concrete quali: 1. riformulazione dei prodotti alimentari conformemente a linee guida per regimi alimentari sani e sostenibili e/o in base a profili nutrizionali più salutari; 2. riduzione dell’impronta ambientale e del consumo energetico, ad es. usando in modo più efficiente le risorse energetiche; 3. evitare campagne di marketing che incentivino l’acquisto di prodotti a più alto impatto ambientale (ad es. prezzi molto bassi per carni)</a:t>
          </a:r>
        </a:p>
      </dsp:txBody>
      <dsp:txXfrm>
        <a:off x="2260854" y="91276"/>
        <a:ext cx="8254746" cy="1780680"/>
      </dsp:txXfrm>
    </dsp:sp>
    <dsp:sp modelId="{E8944A0A-26E6-473A-98B0-3F0177814171}">
      <dsp:nvSpPr>
        <dsp:cNvPr id="0" name=""/>
        <dsp:cNvSpPr/>
      </dsp:nvSpPr>
      <dsp:spPr>
        <a:xfrm>
          <a:off x="2103120" y="187195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BCCB9-2D07-44B5-8AE4-EF168BB64697}">
      <dsp:nvSpPr>
        <dsp:cNvPr id="0" name=""/>
        <dsp:cNvSpPr/>
      </dsp:nvSpPr>
      <dsp:spPr>
        <a:xfrm>
          <a:off x="2260854" y="1960990"/>
          <a:ext cx="8254746" cy="75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900" kern="1200" dirty="0"/>
            <a:t>rivedrà le norme in materia di imballaggi, con packaging innovativi e riciclabili, uso di materiali ecologici, MOCA più sicuri </a:t>
          </a:r>
        </a:p>
      </dsp:txBody>
      <dsp:txXfrm>
        <a:off x="2260854" y="1960990"/>
        <a:ext cx="8254746" cy="754011"/>
      </dsp:txXfrm>
    </dsp:sp>
    <dsp:sp modelId="{A76D9032-4052-4BA1-A487-915EF82D0D99}">
      <dsp:nvSpPr>
        <dsp:cNvPr id="0" name=""/>
        <dsp:cNvSpPr/>
      </dsp:nvSpPr>
      <dsp:spPr>
        <a:xfrm>
          <a:off x="2103120" y="271500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B3F2E-8FE9-4E20-AFA9-DF02955C239A}">
      <dsp:nvSpPr>
        <dsp:cNvPr id="0" name=""/>
        <dsp:cNvSpPr/>
      </dsp:nvSpPr>
      <dsp:spPr>
        <a:xfrm>
          <a:off x="2260854" y="2804036"/>
          <a:ext cx="8254746" cy="73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900" kern="1200" dirty="0"/>
            <a:t>rivedrà le norme di commercializzazione per promuovere produzioni sostenibili</a:t>
          </a:r>
        </a:p>
      </dsp:txBody>
      <dsp:txXfrm>
        <a:off x="2260854" y="2804036"/>
        <a:ext cx="8254746" cy="737522"/>
      </dsp:txXfrm>
    </dsp:sp>
    <dsp:sp modelId="{A6330D3D-F994-4391-8A58-9C5D299589EE}">
      <dsp:nvSpPr>
        <dsp:cNvPr id="0" name=""/>
        <dsp:cNvSpPr/>
      </dsp:nvSpPr>
      <dsp:spPr>
        <a:xfrm>
          <a:off x="2103120" y="354155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E398C-CA2E-48DD-9040-9568A258237A}">
      <dsp:nvSpPr>
        <dsp:cNvPr id="0" name=""/>
        <dsp:cNvSpPr/>
      </dsp:nvSpPr>
      <dsp:spPr>
        <a:xfrm>
          <a:off x="2260854" y="3630592"/>
          <a:ext cx="8254746" cy="867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900" kern="1200" dirty="0"/>
            <a:t>supporterà la riduzione dei trasporti a lunga distanza</a:t>
          </a:r>
        </a:p>
      </dsp:txBody>
      <dsp:txXfrm>
        <a:off x="2260854" y="3630592"/>
        <a:ext cx="8254746" cy="867084"/>
      </dsp:txXfrm>
    </dsp:sp>
    <dsp:sp modelId="{DCB9081A-C0AE-4109-90CE-C8087105F13B}">
      <dsp:nvSpPr>
        <dsp:cNvPr id="0" name=""/>
        <dsp:cNvSpPr/>
      </dsp:nvSpPr>
      <dsp:spPr>
        <a:xfrm>
          <a:off x="2103120" y="449767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509E1-03A2-421E-A432-0B17F4715E68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6CEF9-63F1-465A-8678-3374231272B9}">
      <dsp:nvSpPr>
        <dsp:cNvPr id="0" name=""/>
        <dsp:cNvSpPr/>
      </dsp:nvSpPr>
      <dsp:spPr>
        <a:xfrm>
          <a:off x="0" y="0"/>
          <a:ext cx="2103120" cy="466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Promozione dei seguenti obiettivi:</a:t>
          </a:r>
        </a:p>
      </dsp:txBody>
      <dsp:txXfrm>
        <a:off x="0" y="0"/>
        <a:ext cx="2103120" cy="4667250"/>
      </dsp:txXfrm>
    </dsp:sp>
    <dsp:sp modelId="{D946322D-DD52-48F5-A00A-E90B484DCDCF}">
      <dsp:nvSpPr>
        <dsp:cNvPr id="0" name=""/>
        <dsp:cNvSpPr/>
      </dsp:nvSpPr>
      <dsp:spPr>
        <a:xfrm>
          <a:off x="2260854" y="42900"/>
          <a:ext cx="8254746" cy="57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Sicurezza dell’approvvigionamento alimentare (ad es. predisponendo un piano di emergenza in caso di crisi per garantire l’approvvigionamento alimentare)</a:t>
          </a:r>
        </a:p>
      </dsp:txBody>
      <dsp:txXfrm>
        <a:off x="2260854" y="42900"/>
        <a:ext cx="8254746" cy="570564"/>
      </dsp:txXfrm>
    </dsp:sp>
    <dsp:sp modelId="{704A846B-5001-47A2-80FE-4FE30570AA11}">
      <dsp:nvSpPr>
        <dsp:cNvPr id="0" name=""/>
        <dsp:cNvSpPr/>
      </dsp:nvSpPr>
      <dsp:spPr>
        <a:xfrm>
          <a:off x="2103120" y="61346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8BA8C-CB67-4224-B2FE-1985083FAE7B}">
      <dsp:nvSpPr>
        <dsp:cNvPr id="0" name=""/>
        <dsp:cNvSpPr/>
      </dsp:nvSpPr>
      <dsp:spPr>
        <a:xfrm>
          <a:off x="2260854" y="656366"/>
          <a:ext cx="8254746" cy="609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Competitività degli agricoltori e operatori alimentari (</a:t>
          </a:r>
          <a:r>
            <a:rPr lang="it-IT" sz="1600" kern="1200" dirty="0" err="1"/>
            <a:t>vd</a:t>
          </a:r>
          <a:r>
            <a:rPr lang="it-IT" sz="1600" kern="1200" dirty="0"/>
            <a:t> anche slide su strumenti per la sostenibilità economica)</a:t>
          </a:r>
        </a:p>
      </dsp:txBody>
      <dsp:txXfrm>
        <a:off x="2260854" y="656366"/>
        <a:ext cx="8254746" cy="609260"/>
      </dsp:txXfrm>
    </dsp:sp>
    <dsp:sp modelId="{258C6766-F9D3-486B-B04E-D6891F75048B}">
      <dsp:nvSpPr>
        <dsp:cNvPr id="0" name=""/>
        <dsp:cNvSpPr/>
      </dsp:nvSpPr>
      <dsp:spPr>
        <a:xfrm>
          <a:off x="2103120" y="126562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86B64-991F-4890-97A9-9D2D7BD98197}">
      <dsp:nvSpPr>
        <dsp:cNvPr id="0" name=""/>
        <dsp:cNvSpPr/>
      </dsp:nvSpPr>
      <dsp:spPr>
        <a:xfrm>
          <a:off x="2260854" y="1308528"/>
          <a:ext cx="8254746" cy="858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Pratiche commerciali e di marketing responsabili (ad es. estensione obbligo di indicazione dell’origine per alcuni prodotti; armonizzazione dichiarazioni ambientali volontarie; sviluppo di un quadro regolativo per l’etichettatura di sostenibilità)</a:t>
          </a:r>
        </a:p>
      </dsp:txBody>
      <dsp:txXfrm>
        <a:off x="2260854" y="1308528"/>
        <a:ext cx="8254746" cy="858017"/>
      </dsp:txXfrm>
    </dsp:sp>
    <dsp:sp modelId="{98E45B23-ED7C-4E82-99DF-016EDB926E47}">
      <dsp:nvSpPr>
        <dsp:cNvPr id="0" name=""/>
        <dsp:cNvSpPr/>
      </dsp:nvSpPr>
      <dsp:spPr>
        <a:xfrm>
          <a:off x="2103120" y="216654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EF002-C61E-4006-B729-108A3DAE6AEF}">
      <dsp:nvSpPr>
        <dsp:cNvPr id="0" name=""/>
        <dsp:cNvSpPr/>
      </dsp:nvSpPr>
      <dsp:spPr>
        <a:xfrm>
          <a:off x="2260854" y="2209446"/>
          <a:ext cx="8254746" cy="858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Regimi alimentari più adeguati (ad es. obbligo di FOP; uso della leva fiscale (ad es. IVA agevolata per prodotti </a:t>
          </a:r>
          <a:r>
            <a:rPr lang="it-IT" sz="1600" kern="1200" dirty="0" err="1"/>
            <a:t>bio</a:t>
          </a:r>
          <a:r>
            <a:rPr lang="it-IT" sz="1600" kern="1200" dirty="0"/>
            <a:t>, maggiore tassazione dei prodotti ad alto impatto ambientale); criteri per l’approvvigionamento sostenibile nella ristorazione pubblica)</a:t>
          </a:r>
        </a:p>
      </dsp:txBody>
      <dsp:txXfrm>
        <a:off x="2260854" y="2209446"/>
        <a:ext cx="8254746" cy="858017"/>
      </dsp:txXfrm>
    </dsp:sp>
    <dsp:sp modelId="{1B2FBE2C-6B33-4D62-B8DC-7CF4ED610EA1}">
      <dsp:nvSpPr>
        <dsp:cNvPr id="0" name=""/>
        <dsp:cNvSpPr/>
      </dsp:nvSpPr>
      <dsp:spPr>
        <a:xfrm>
          <a:off x="2103120" y="306746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D349D-4C26-4096-8512-DE1D647678FE}">
      <dsp:nvSpPr>
        <dsp:cNvPr id="0" name=""/>
        <dsp:cNvSpPr/>
      </dsp:nvSpPr>
      <dsp:spPr>
        <a:xfrm>
          <a:off x="2260854" y="3110364"/>
          <a:ext cx="8254746" cy="858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Riduzione delle perdite e degli sprechi del 50% entro il 2030 (sviluppo di indicatori per misurare perdite e sprechi; individuazione di obiettivi vincolanti di riduzione delle perdite/sprechi; revisione della normativa in materia di termine minimo di conservazione/data di scadenza)</a:t>
          </a:r>
        </a:p>
      </dsp:txBody>
      <dsp:txXfrm>
        <a:off x="2260854" y="3110364"/>
        <a:ext cx="8254746" cy="858017"/>
      </dsp:txXfrm>
    </dsp:sp>
    <dsp:sp modelId="{EA6F39EB-95A3-42AA-80E6-AA1BB32A27E9}">
      <dsp:nvSpPr>
        <dsp:cNvPr id="0" name=""/>
        <dsp:cNvSpPr/>
      </dsp:nvSpPr>
      <dsp:spPr>
        <a:xfrm>
          <a:off x="2103120" y="3968381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71A9C-4D41-4962-9C08-2B84FE2A8EC4}">
      <dsp:nvSpPr>
        <dsp:cNvPr id="0" name=""/>
        <dsp:cNvSpPr/>
      </dsp:nvSpPr>
      <dsp:spPr>
        <a:xfrm>
          <a:off x="2260854" y="4011282"/>
          <a:ext cx="8254746" cy="610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Lotta contro le frodi alimentari (rafforzamento dei poteri di controllo, uso dei dati sulla tracciabilità a fini di controllo)</a:t>
          </a:r>
        </a:p>
      </dsp:txBody>
      <dsp:txXfrm>
        <a:off x="2260854" y="4011282"/>
        <a:ext cx="8254746" cy="610110"/>
      </dsp:txXfrm>
    </dsp:sp>
    <dsp:sp modelId="{59CDA19D-D466-406A-95FF-DD8D773E39A7}">
      <dsp:nvSpPr>
        <dsp:cNvPr id="0" name=""/>
        <dsp:cNvSpPr/>
      </dsp:nvSpPr>
      <dsp:spPr>
        <a:xfrm>
          <a:off x="2103120" y="462139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35503" cy="337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36473" y="1"/>
            <a:ext cx="4235503" cy="337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8CFE3-86B1-453B-A20D-497FB0D207AF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41375"/>
            <a:ext cx="4033838" cy="2268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387251"/>
            <a:ext cx="4235503" cy="3373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36473" y="6387251"/>
            <a:ext cx="4235503" cy="3373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31F66-05D1-4A81-A605-71DF9CF89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21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87A44-E1A5-AE28-3DC5-E18334B58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416850-5AAF-21D0-3EC4-7834BCD57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76638E-A785-4CC9-B6BC-EADD54F79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D83C-65DA-4180-8F02-C31E2B329A58}" type="datetime1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CCEB18-BA30-B1CE-F269-9999BB1D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4E15C6-279E-FF48-5D4F-BCB8E69E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30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89A830-989B-1696-829C-80613561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0B9FDB-62DF-689D-9747-595D90316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C443F1-8CE0-C250-CD24-8612BFB3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6FEA-FFD8-443F-92AD-F6F73C9D2790}" type="datetime1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DDC40F-F96A-0D54-FA0B-3D85C8C6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569C5D-4B62-2320-6398-B811AF94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4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83E5A34-0DFE-5C43-EBA0-0C62EACDE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10FAEC-613A-F907-5C12-59D4CAEEE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CDF25A-F831-BCC5-9F7E-F77EDAD4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4EAB-5E96-411B-BE5B-3B50CE7873BB}" type="datetime1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7657ED-63A6-71A4-8989-2C37A73B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7A1ED-A4AC-8FAE-57DF-CBF5B138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86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A8BED3-A092-0874-91AA-E652E5C4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24BE56-F4E9-1AA0-54A1-9E1B24470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F2A006-44F6-5EDB-8809-328E3B44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757F-445F-49FA-8BCF-7C08268D16C1}" type="datetime1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AFC031-0C50-7982-32AC-4DA51DC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75ECBE-F381-2399-F4E8-74FE15E5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6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B9DABB-FD41-1581-A2D7-B0116170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D67A00-EF07-9852-9D8D-A55D49713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84A795-2807-5005-CC70-1D4FF0EC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24E9-822B-4C16-9C25-D5659C3BB030}" type="datetime1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86E180-29A4-F802-ED00-F2E2A80F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7AFE6B-FDFC-8CFD-DCE0-FA6253BA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43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30BCE-21EB-55AF-D67D-6A613AF0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61473C-6E73-56FD-550C-04E580490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7EEA14-F483-3C39-3AD3-3AA408672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C87857-FC78-022B-0AAA-43CA6367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EBEB-0E11-4B6A-9053-3E7B8976DE87}" type="datetime1">
              <a:rPr lang="it-IT" smtClean="0"/>
              <a:t>14/12/2022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66ACFC-9F1B-F38D-A428-AD327DA2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842A20-A62F-B43A-7E1B-F7E194EA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4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A3FDBB-8A42-D248-624B-B033CED2A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C4786F-4BBE-BDC2-F901-08C132B5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BF3254-1DE3-B9DD-543A-ADD356AFE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93817A3-9FF3-BABB-C7D1-A00975262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B4090BA-4E5F-9499-D29E-8A2C4D1B6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6B0210-E931-6082-8121-A36BE8CC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D038-222A-4862-854A-65B6AB9A9945}" type="datetime1">
              <a:rPr lang="it-IT" smtClean="0"/>
              <a:t>14/12/2022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7DB059F-AA05-C966-4622-D46263E5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7E278CA-35C0-10C9-A923-1E53D916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37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0E8CC-9CA2-1640-FBB3-C3510A80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F90DF1-F49E-342D-7610-48878589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DFB-BA6F-4142-A891-F4A0EA85DA15}" type="datetime1">
              <a:rPr lang="it-IT" smtClean="0"/>
              <a:t>14/12/2022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1FD202-58DA-DE28-264C-B9465084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ECE0C2-6FA5-FC29-EDC7-86D3DAF1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38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F54B039-C133-8F4C-B334-7058CF14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8CE5-1F7D-4E60-A681-45B3B3CD9182}" type="datetime1">
              <a:rPr lang="it-IT" smtClean="0"/>
              <a:t>14/12/2022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1038D6-8AD5-682D-9F82-E87114B1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7D1EDE-B006-0B0C-E710-9BFAA865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31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398EBD-2818-778C-16CB-277D8994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1FAD15-EBEA-EE63-FD56-D20BDC654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C21589-6A09-E6D1-AAB4-31CBBB5A5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65EC39-B247-C0D3-928F-2388ACB2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5247-7B39-4E33-BED5-C32AE676F65A}" type="datetime1">
              <a:rPr lang="it-IT" smtClean="0"/>
              <a:t>14/12/2022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FC895C-FA77-C339-71B3-0BC81EE2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DFD74D-0FCF-2D1D-C4E6-FFF60092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26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BB65CC-4585-20D6-FA7C-2E0C425B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562D67-6D9F-7D21-C6A6-BB00246F7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B146F6-2177-009C-18F8-37A5ACC53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56386B-90C0-86E1-5457-1F39AD42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D2D7-D364-41B7-9513-BF03FB7F964D}" type="datetime1">
              <a:rPr lang="it-IT" smtClean="0"/>
              <a:t>14/12/2022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CA414A-4FC3-BD08-2036-AF8522DD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D33BF2-1CC7-76A1-3687-CE3EAD40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57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F1315C-C5A7-71D6-A3F2-FD1601BD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0F8EAD-518F-F536-08B8-E006EE0BB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B03756-A348-8825-F246-DBA526F4E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F897-A325-4A63-855D-4A29D15C65C2}" type="datetime1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BD2358-2C66-A107-EBD7-DAE34CEE7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A4F5B3-C1F9-84E8-D672-5FBDB5432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3317D-598D-4631-A9FE-FE484B746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14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8B59-A4DB-78EF-1A69-AFD736C413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sostenibilità e la strategia europea </a:t>
            </a:r>
            <a:r>
              <a:rPr lang="it-IT" i="1" dirty="0"/>
              <a:t>Farm to </a:t>
            </a:r>
            <a:r>
              <a:rPr lang="it-IT" i="1" dirty="0" err="1"/>
              <a:t>Fork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Potenzialità, rischi e criticità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B8FA53-ED7B-FE1B-C4EB-7A8C57146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7390"/>
            <a:ext cx="9144000" cy="860409"/>
          </a:xfrm>
        </p:spPr>
        <p:txBody>
          <a:bodyPr>
            <a:normAutofit/>
          </a:bodyPr>
          <a:lstStyle/>
          <a:p>
            <a:r>
              <a:rPr lang="it-IT" sz="2000" dirty="0"/>
              <a:t>Matteo Ferrari</a:t>
            </a:r>
          </a:p>
          <a:p>
            <a:r>
              <a:rPr lang="it-IT" sz="2000" dirty="0"/>
              <a:t>Università di Trento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D273E2-5658-D1A8-FAF6-CE3F59B1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24F1CF-931B-B62F-12EB-E35F396A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39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84D02-F53F-487B-C2DE-E5B595F2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Strumenti per la sostenibilità ambientale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FF23BD4-65A1-B9FB-A410-53BF2D284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465963"/>
              </p:ext>
            </p:extLst>
          </p:nvPr>
        </p:nvGraphicFramePr>
        <p:xfrm>
          <a:off x="838200" y="1603646"/>
          <a:ext cx="10515600" cy="475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2313F3-F6E9-6894-95EA-2EBDD513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F6FBC4-6C69-EBF9-F3AC-1529790D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68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83989-B682-49CD-2F04-50A3C855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6077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Strumenti per la sostenibilità ambientale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2FDEA4C-4489-ECB9-6A41-CCBECD98D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246811"/>
              </p:ext>
            </p:extLst>
          </p:nvPr>
        </p:nvGraphicFramePr>
        <p:xfrm>
          <a:off x="838200" y="1585266"/>
          <a:ext cx="10515600" cy="459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0D542AD-DF05-A4CD-D5D8-3CBF2BF1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D401BF-DDAF-A1BB-89CA-591F31F4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5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58A499-9864-3CD3-297A-74E6C597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Strumenti per la sostenibilità sociale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A7965A7-1A28-FA85-63A6-B6EAEE4AF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104292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380E189-FB0D-3B25-CEB9-5D22B9A0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DD4EA5-7448-07DF-AADD-2BE62920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43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7BFE86-D0E2-CD3D-E9F1-B799D99A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72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Strumenti di supporto trasversali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2E8D230-317C-713D-94DE-188068361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933180"/>
              </p:ext>
            </p:extLst>
          </p:nvPr>
        </p:nvGraphicFramePr>
        <p:xfrm>
          <a:off x="838200" y="1608242"/>
          <a:ext cx="10515600" cy="484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CF2585-2602-01AF-0A79-A994D23D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FF1542-0414-4841-95FA-4D6BE4B7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07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130F4B-EE82-8864-4D08-0DE3219E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Strumenti per la sostenibilità economica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62FE5940-9BDB-6B5F-C697-11960F9ED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6860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952FCA-BFFE-58DB-A785-94DF95FC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BCBA9D-32A4-4F64-B447-4A0094E8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52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EB78B-9E39-D8A6-0B12-69EB2095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Controlli?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29D15BC-7A7F-4C3B-8C69-5F49941A5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0216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E576D8-F8E3-B1DE-1B83-F4F48332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97C522-7978-2E9D-553E-7AC6D842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168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DCE67-2AE2-027B-F08E-E503D5604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nuova PAC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DB1EAE-095A-70BA-CC5D-DFA16ED934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0C362E-EB1F-C850-BFBC-1CC83D2C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92302D-1C45-86AD-F6F7-97EF4F81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886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B630F-ED8D-3DC0-EB65-13C4A05E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contesto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03809AA-AA68-E7F3-E8FE-8CEEE29CF9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904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92E146-31A7-8F7E-B0DE-C17C4E88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B9D072-FAD0-830B-090E-2CC5AC36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151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13A93-E934-FE07-7CA6-FF3490A21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113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Obiettivi reg. 2021/2115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BDA066A0-5AB9-A29C-C76B-648E7B1F1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803" y="1185504"/>
            <a:ext cx="7126033" cy="5307371"/>
          </a:xfrm>
        </p:spPr>
      </p:pic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ADE73E39-C85B-8327-EDE3-03DDEBEF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721EFDED-4FAC-EFDD-95E8-4105B377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83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481A1D-70C8-7372-6FB9-FF95DF3C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138"/>
          </a:xfrm>
        </p:spPr>
        <p:txBody>
          <a:bodyPr/>
          <a:lstStyle/>
          <a:p>
            <a:pPr algn="ctr"/>
            <a:r>
              <a:rPr lang="it-IT" dirty="0"/>
              <a:t>Tipologie di sostegno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5071042-6165-AC42-302F-F519F79CC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970" y="1825625"/>
            <a:ext cx="9584060" cy="4351338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BC6873-C472-2A57-1D96-A3BF1A0C8F56}"/>
              </a:ext>
            </a:extLst>
          </p:cNvPr>
          <p:cNvSpPr txBox="1"/>
          <p:nvPr/>
        </p:nvSpPr>
        <p:spPr>
          <a:xfrm>
            <a:off x="2522641" y="6075874"/>
            <a:ext cx="6809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Fonte: Speciale </a:t>
            </a:r>
            <a:r>
              <a:rPr lang="it-IT" sz="1400" dirty="0" err="1"/>
              <a:t>Terra&amp;Vita</a:t>
            </a:r>
            <a:r>
              <a:rPr lang="it-IT" sz="1400" dirty="0"/>
              <a:t> 7/2022, 25 febbraio 2022, p. 27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8E83B84D-ED0C-5662-E1E2-194147AC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E7E9C7D-2BA8-8BDC-49D1-D8032383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9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8AA1ED-B790-E936-AAA7-CFA4825E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Programma dell’intervento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FAD5653-99E8-DC08-4E0B-1CE6C2709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8013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B3A6A1-81AB-3D7F-B8CD-AA7A5197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518967-455C-B1E2-EF66-9FDCC9D8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489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96484-8C31-8225-A80A-CC5A5B09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condizionalità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8825CEC-8EBB-ABB8-D7AA-160809718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7715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942EAD-23AE-636C-0F7E-1ADDF7DC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861888-A730-A714-C7C2-C75C175E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723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ED2CB0-1347-D098-1C5D-06E88C4E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1189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Supporto verso la transizione verde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AE22D280-6D8C-9FB8-CB1F-D5451D8A8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111763"/>
              </p:ext>
            </p:extLst>
          </p:nvPr>
        </p:nvGraphicFramePr>
        <p:xfrm>
          <a:off x="838200" y="1548506"/>
          <a:ext cx="10515600" cy="480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73F56E-804D-5B00-5242-65FD1269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44F58-BA99-4CC8-9D66-9537F295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406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EB369-794D-964E-08FB-C4067F3E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Servizi di consulenza aziendale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E193907-4E4A-CFE9-6D1C-EA1DDBAC3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5147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5CA68D-E116-879E-0407-64108287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289180-ABDB-E90A-E155-6D676088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144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4360AD-6AB7-20AE-1D05-E9D4DF929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Piano Strategico Nazionale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9301C-1045-95B8-F595-DF13675F3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701D850-4DB6-1277-EFC2-7B88D886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822" y="1632114"/>
            <a:ext cx="9306356" cy="458488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9E2EB4-6583-C374-89C3-CDC170ABB37A}"/>
              </a:ext>
            </a:extLst>
          </p:cNvPr>
          <p:cNvSpPr txBox="1"/>
          <p:nvPr/>
        </p:nvSpPr>
        <p:spPr>
          <a:xfrm>
            <a:off x="2783023" y="6158011"/>
            <a:ext cx="6625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Fonte: Coldiretti, Dove sta andando la PAC, febbraio 2022, p. 32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817A0D0-1C51-0073-0D0E-73CBD41B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BB5DC25-8709-AD0F-3BDD-EA713185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778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C8AB68-E166-A60C-1A9E-71C11A4D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Piano Strategico Nazionale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BD53B2D-5957-8033-8517-5221D5D3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8168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F0FD41-CD73-A482-3A2A-A53133BA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10023D-5860-20AA-8B5D-A30F4C25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918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FF913-F0B5-7154-93A0-1DEB1770D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Criticità e rischi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55852F-1CCC-6A6B-14C1-C2FEA82CE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0839F1-10D7-5598-2FF0-CD83E5C1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40DC2C-3F07-8216-D814-915B0618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611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AF732-D36E-DD8C-34E5-9928474F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Introduzione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EB482664-4310-8673-2B81-74102615B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3505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DB1745-7761-ECEC-9652-EAC763B4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226692-1615-84BC-717B-EF694897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86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9BE526-22A4-6570-415C-D0783B61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JRC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C61F055-0435-DEFD-A9FB-DBD9014DC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2474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EA922B-4BC6-F299-7674-48DE51E3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7F5650-6F06-AA34-9428-14850603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972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14E10-0567-394F-3D1A-698B8B25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758"/>
          </a:xfrm>
        </p:spPr>
        <p:txBody>
          <a:bodyPr/>
          <a:lstStyle/>
          <a:p>
            <a:pPr algn="ctr"/>
            <a:r>
              <a:rPr lang="it-IT" dirty="0"/>
              <a:t>Università di Wageningen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6F802EF-1E08-51EC-B2C0-D008A3FB7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722736"/>
              </p:ext>
            </p:extLst>
          </p:nvPr>
        </p:nvGraphicFramePr>
        <p:xfrm>
          <a:off x="838200" y="1419847"/>
          <a:ext cx="10515600" cy="490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B1830E-F065-25A9-D2AE-BBF3B564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5D5BDF-1C3B-491A-F464-6F8A7671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625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0D4116-CAC4-F50F-C526-B322A77E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Corte Europea dei Conti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7B3173F-EE99-0E87-278E-2AE6E101E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5017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C38C28-C895-53AC-8350-2248E9B7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091791-BB7F-8AFC-D736-7EEA2330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89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05EEC-3668-5582-C84A-0976381124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strategia </a:t>
            </a:r>
            <a:r>
              <a:rPr lang="it-IT" i="1" dirty="0"/>
              <a:t>Farm to </a:t>
            </a:r>
            <a:r>
              <a:rPr lang="it-IT" i="1" dirty="0" err="1"/>
              <a:t>Fork</a:t>
            </a:r>
            <a:endParaRPr lang="it-IT" i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5F9D8D-DB39-6257-BCF0-5FD12B512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E0D1FA8-6BE6-17B8-3598-73E892C4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B65798-CF21-ACA6-9057-33613F9E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538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091A87-490F-C4CA-5F1B-48C5B7F3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Corte Europea dei Conti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2CAC110-BB4E-D009-8030-8CDF136B9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798" y="2017194"/>
            <a:ext cx="3602557" cy="3787575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9B2247-DEE9-FE13-FB7A-11F8EB5D9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511" y="2017194"/>
            <a:ext cx="3286863" cy="35496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ABD5FB9-EC82-E8A6-0772-D7D721B6D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355" y="2121897"/>
            <a:ext cx="3388830" cy="3682872"/>
          </a:xfrm>
          <a:prstGeom prst="rect">
            <a:avLst/>
          </a:prstGeom>
        </p:spPr>
      </p:pic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8585DB7A-15F7-5235-D46B-929DDED2F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13535C61-DD39-0FA9-9F42-C8D20121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30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FFD336-BBC1-9B34-53D0-9073F42BEBBB}"/>
              </a:ext>
            </a:extLst>
          </p:cNvPr>
          <p:cNvSpPr txBox="1"/>
          <p:nvPr/>
        </p:nvSpPr>
        <p:spPr>
          <a:xfrm>
            <a:off x="2413127" y="5964504"/>
            <a:ext cx="736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Fonte: Corte Europea dei Conti, Special Report: Common </a:t>
            </a:r>
            <a:r>
              <a:rPr lang="it-IT" sz="1400" dirty="0" err="1"/>
              <a:t>Agricultural</a:t>
            </a:r>
            <a:r>
              <a:rPr lang="it-IT" sz="1400" dirty="0"/>
              <a:t> Policy and </a:t>
            </a:r>
            <a:r>
              <a:rPr lang="it-IT" sz="1400" dirty="0" err="1"/>
              <a:t>Climate</a:t>
            </a:r>
            <a:r>
              <a:rPr lang="it-IT" sz="140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8156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F9B7A-5E62-C019-B247-3EA2DC4F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Introduzione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6750B943-346D-3187-CF95-47CE42E4F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1202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F49DFF-9B32-7DF8-8A6A-75ACA3D9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EB4010-B984-1BFB-CD7A-679732C0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34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4CA75-E06B-CCF7-E14C-CA37C7D5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568"/>
          </a:xfrm>
        </p:spPr>
        <p:txBody>
          <a:bodyPr/>
          <a:lstStyle/>
          <a:p>
            <a:pPr algn="ctr"/>
            <a:r>
              <a:rPr lang="it-IT" dirty="0"/>
              <a:t>Introduzione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91EA7A0-D719-43CF-CBBD-D8D04854A1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400949"/>
              </p:ext>
            </p:extLst>
          </p:nvPr>
        </p:nvGraphicFramePr>
        <p:xfrm>
          <a:off x="838200" y="1562290"/>
          <a:ext cx="10515600" cy="475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F091F14-CBB1-7276-2115-018C6F40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20BD9B0-FEDD-CE6F-F849-063BE9D3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84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C6505D-0CBD-D438-E574-747C561A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Introduzione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A895D081-3995-410C-59ED-02D731D4B2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110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78C127-6637-3E9E-B22E-C20029CC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4D625F-0BF2-881D-ADB4-836F3077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2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63CE6-F638-24AB-7F6E-F69C97695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Alcune questioni in tema </a:t>
            </a:r>
            <a:br>
              <a:rPr lang="it-IT" dirty="0"/>
            </a:br>
            <a:r>
              <a:rPr lang="it-IT" dirty="0"/>
              <a:t>di sostenibilità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115DF04-69D5-98B1-F89F-114CF3E03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667EBC-E4E0-1533-1B0A-09996FE8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7711D6-0CCC-532E-B632-1136801F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38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359514-5242-6B77-F660-AA582F2C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Alcuni temi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B096995-C2C9-1711-71C8-3D4B7ADB9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8679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84B11B-B50F-FC76-9ACF-B163FA5F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0EEFBC-C586-3750-CAE3-326CCDAE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20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E853EA-8EC7-D96C-EF26-49B74AA1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Contenuti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C5400A6-2646-B3E9-1990-4DC60A10A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680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EE248A-EADD-8991-5181-90EEB530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Ferrari - F2F Strategy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D725729-9127-8B16-F5EA-D885D04E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317D-598D-4631-A9FE-FE484B7464A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739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2029</Words>
  <Application>Microsoft Office PowerPoint</Application>
  <PresentationFormat>Widescreen</PresentationFormat>
  <Paragraphs>212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di Office</vt:lpstr>
      <vt:lpstr>La sostenibilità e la strategia europea Farm to Fork. Potenzialità, rischi e criticità</vt:lpstr>
      <vt:lpstr>Programma dell’intervento</vt:lpstr>
      <vt:lpstr>La strategia Farm to Fork</vt:lpstr>
      <vt:lpstr>Introduzione</vt:lpstr>
      <vt:lpstr>Introduzione</vt:lpstr>
      <vt:lpstr>Introduzione</vt:lpstr>
      <vt:lpstr>Alcune questioni in tema  di sostenibilità</vt:lpstr>
      <vt:lpstr>Alcuni temi</vt:lpstr>
      <vt:lpstr>Contenuti</vt:lpstr>
      <vt:lpstr>Strumenti per la sostenibilità ambientale</vt:lpstr>
      <vt:lpstr>Strumenti per la sostenibilità ambientale</vt:lpstr>
      <vt:lpstr>Strumenti per la sostenibilità sociale</vt:lpstr>
      <vt:lpstr>Strumenti di supporto trasversali</vt:lpstr>
      <vt:lpstr>Strumenti per la sostenibilità economica</vt:lpstr>
      <vt:lpstr>Controlli?</vt:lpstr>
      <vt:lpstr>La nuova PAC</vt:lpstr>
      <vt:lpstr>Il contesto</vt:lpstr>
      <vt:lpstr>Obiettivi reg. 2021/2115</vt:lpstr>
      <vt:lpstr>Tipologie di sostegno</vt:lpstr>
      <vt:lpstr>La condizionalità</vt:lpstr>
      <vt:lpstr>Supporto verso la transizione verde</vt:lpstr>
      <vt:lpstr>Servizi di consulenza aziendale</vt:lpstr>
      <vt:lpstr>Il Piano Strategico Nazionale</vt:lpstr>
      <vt:lpstr>Il Piano Strategico Nazionale</vt:lpstr>
      <vt:lpstr>Criticità e rischi</vt:lpstr>
      <vt:lpstr>Introduzione</vt:lpstr>
      <vt:lpstr>JRC</vt:lpstr>
      <vt:lpstr>Università di Wageningen</vt:lpstr>
      <vt:lpstr>Corte Europea dei Conti</vt:lpstr>
      <vt:lpstr>Corte Europea dei Conti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sostenibilità e la strategia europea Farm to Fork. Potenzialità, rischi e criticità</dc:title>
  <dc:creator>Matteo Ferrari</dc:creator>
  <cp:lastModifiedBy>Matteo Ferrari</cp:lastModifiedBy>
  <cp:revision>35</cp:revision>
  <cp:lastPrinted>2022-12-13T14:59:06Z</cp:lastPrinted>
  <dcterms:created xsi:type="dcterms:W3CDTF">2022-12-06T13:24:16Z</dcterms:created>
  <dcterms:modified xsi:type="dcterms:W3CDTF">2022-12-14T11:11:40Z</dcterms:modified>
</cp:coreProperties>
</file>